
<file path=[Content_Types].xml><?xml version="1.0" encoding="utf-8"?>
<Types xmlns="http://schemas.openxmlformats.org/package/2006/content-types">
  <Override PartName="/ppt/slideMasters/slideMaster3.xml" ContentType="application/vnd.openxmlformats-officedocument.presentationml.slideMaster+xml"/>
  <Override PartName="/ppt/slides/slide47.xml" ContentType="application/vnd.openxmlformats-officedocument.presentationml.slide+xml"/>
  <Override PartName="/ppt/slides/slide58.xml" ContentType="application/vnd.openxmlformats-officedocument.presentationml.slide+xml"/>
  <Override PartName="/ppt/slideLayouts/slideLayout57.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diagrams/colors22.xml" ContentType="application/vnd.openxmlformats-officedocument.drawingml.diagramColors+xml"/>
  <Override PartName="/ppt/slides/slide36.xml" ContentType="application/vnd.openxmlformats-officedocument.presentationml.slide+xml"/>
  <Override PartName="/ppt/slideLayouts/slideLayout46.xml" ContentType="application/vnd.openxmlformats-officedocument.presentationml.slideLayout+xml"/>
  <Override PartName="/ppt/diagrams/colors11.xml" ContentType="application/vnd.openxmlformats-officedocument.drawingml.diagramColors+xml"/>
  <Override PartName="/ppt/notesSlides/notesSlide38.xml" ContentType="application/vnd.openxmlformats-officedocument.presentationml.notesSlide+xml"/>
  <Override PartName="/ppt/diagrams/data24.xml" ContentType="application/vnd.openxmlformats-officedocument.drawingml.diagramData+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diagrams/layout9.xml" ContentType="application/vnd.openxmlformats-officedocument.drawingml.diagramLayout+xml"/>
  <Override PartName="/ppt/diagrams/data13.xml" ContentType="application/vnd.openxmlformats-officedocument.drawingml.diagramData+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notesSlides/notesSlide16.xml" ContentType="application/vnd.openxmlformats-officedocument.presentationml.notesSlide+xml"/>
  <Override PartName="/ppt/diagrams/quickStyle17.xml" ContentType="application/vnd.openxmlformats-officedocument.drawingml.diagramStyle+xml"/>
  <Override PartName="/ppt/diagrams/drawing18.xml" ContentType="application/vnd.ms-office.drawingml.diagramDrawing+xml"/>
  <Override PartName="/ppt/tableStyles.xml" ContentType="application/vnd.openxmlformats-officedocument.presentationml.tableStyles+xml"/>
  <Override PartName="/ppt/diagrams/layout17.xml" ContentType="application/vnd.openxmlformats-officedocument.drawingml.diagramLayout+xml"/>
  <Override PartName="/ppt/notesSlides/notesSlide30.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notesSlides/notesSlide7.xml" ContentType="application/vnd.openxmlformats-officedocument.presentationml.notesSlide+xml"/>
  <Override PartName="/ppt/diagrams/quickStyle20.xml" ContentType="application/vnd.openxmlformats-officedocument.drawingml.diagramStyle+xml"/>
  <Override PartName="/ppt/diagrams/drawing21.xml" ContentType="application/vnd.ms-office.drawingml.diagramDrawing+xml"/>
  <Override PartName="/ppt/diagrams/colors4.xml" ContentType="application/vnd.openxmlformats-officedocument.drawingml.diagramColors+xml"/>
  <Override PartName="/ppt/diagrams/drawing10.xml" ContentType="application/vnd.ms-office.drawingml.diagramDrawing+xml"/>
  <Override PartName="/ppt/diagrams/colors16.xml" ContentType="application/vnd.openxmlformats-officedocument.drawingml.diagramColors+xml"/>
  <Override PartName="/ppt/diagrams/data18.xml" ContentType="application/vnd.openxmlformats-officedocument.drawingml.diagramData+xml"/>
  <Override PartName="/ppt/slides/slide5.xml" ContentType="application/vnd.openxmlformats-officedocument.presentationml.slide+xml"/>
  <Override PartName="/ppt/slides/slide19.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diagrams/drawing3.xml" ContentType="application/vnd.ms-office.drawingml.diagramDrawing+xml"/>
  <Override PartName="/ppt/diagrams/layout20.xml" ContentType="application/vnd.openxmlformats-officedocument.drawingml.diagramLayout+xml"/>
  <Override PartName="/ppt/slides/slide55.xml" ContentType="application/vnd.openxmlformats-officedocument.presentationml.slide+xml"/>
  <Override PartName="/ppt/slideLayouts/slideLayout18.xml" ContentType="application/vnd.openxmlformats-officedocument.presentationml.slideLayout+xml"/>
  <Override PartName="/ppt/theme/theme2.xml" ContentType="application/vnd.openxmlformats-officedocument.theme+xml"/>
  <Override PartName="/ppt/slideLayouts/slideLayout65.xml" ContentType="application/vnd.openxmlformats-officedocument.presentationml.slideLayout+xml"/>
  <Override PartName="/ppt/diagrams/quickStyle3.xml" ContentType="application/vnd.openxmlformats-officedocument.drawingml.diagramStyle+xml"/>
  <Override PartName="/ppt/slides/slide33.xml" ContentType="application/vnd.openxmlformats-officedocument.presentationml.slide+xml"/>
  <Override PartName="/ppt/slides/slide44.xml" ContentType="application/vnd.openxmlformats-officedocument.presentationml.slide+xml"/>
  <Override PartName="/ppt/slideLayouts/slideLayout43.xml" ContentType="application/vnd.openxmlformats-officedocument.presentationml.slideLayout+xml"/>
  <Override PartName="/ppt/slideLayouts/slideLayout54.xml" ContentType="application/vnd.openxmlformats-officedocument.presentationml.slideLayout+xml"/>
  <Default Extension="emf" ContentType="image/x-emf"/>
  <Override PartName="/ppt/diagrams/data21.xml" ContentType="application/vnd.openxmlformats-officedocument.drawingml.diagramData+xml"/>
  <Override PartName="/ppt/presentation.xml" ContentType="application/vnd.openxmlformats-officedocument.presentationml.presentation.main+xml"/>
  <Override PartName="/ppt/slides/slide22.xml" ContentType="application/vnd.openxmlformats-officedocument.presentationml.slide+xml"/>
  <Override PartName="/ppt/slideLayouts/slideLayout32.xml" ContentType="application/vnd.openxmlformats-officedocument.presentationml.slideLayout+xml"/>
  <Override PartName="/ppt/diagrams/layout6.xml" ContentType="application/vnd.openxmlformats-officedocument.drawingml.diagramLayout+xml"/>
  <Override PartName="/ppt/diagrams/data10.xml" ContentType="application/vnd.openxmlformats-officedocument.drawingml.diagramData+xml"/>
  <Override PartName="/ppt/notesSlides/notesSlide24.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Layouts/slideLayout21.xml" ContentType="application/vnd.openxmlformats-officedocument.presentationml.slideLayout+xml"/>
  <Override PartName="/ppt/diagrams/data7.xml" ContentType="application/vnd.openxmlformats-officedocument.drawingml.diagramData+xml"/>
  <Override PartName="/ppt/notesSlides/notesSlide13.xml" ContentType="application/vnd.openxmlformats-officedocument.presentationml.notesSlide+xml"/>
  <Override PartName="/ppt/diagrams/colors9.xml" ContentType="application/vnd.openxmlformats-officedocument.drawingml.diagramColors+xml"/>
  <Override PartName="/ppt/diagrams/quickStyle14.xml" ContentType="application/vnd.openxmlformats-officedocument.drawingml.diagramStyle+xml"/>
  <Override PartName="/ppt/diagrams/drawing15.xml" ContentType="application/vnd.ms-office.drawingml.diagramDrawing+xml"/>
  <Override PartName="/ppt/diagrams/quickStyle25.xml" ContentType="application/vnd.openxmlformats-officedocument.drawingml.diagramStyle+xml"/>
  <Override PartName="/ppt/slideLayouts/slideLayout10.xml" ContentType="application/vnd.openxmlformats-officedocument.presentationml.slideLayout+xml"/>
  <Override PartName="/ppt/diagrams/drawing8.xml" ContentType="application/vnd.ms-office.drawingml.diagramDrawing+xml"/>
  <Override PartName="/ppt/diagrams/layout25.xml" ContentType="application/vnd.openxmlformats-officedocument.drawingml.diagramLayout+xml"/>
  <Override PartName="/ppt/diagrams/quickStyle8.xml" ContentType="application/vnd.openxmlformats-officedocument.drawingml.diagramStyle+xml"/>
  <Override PartName="/ppt/diagrams/layout14.xml" ContentType="application/vnd.openxmlformats-officedocument.drawingml.diagramLayout+xml"/>
  <Override PartName="/ppt/slideMasters/slideMaster5.xml" ContentType="application/vnd.openxmlformats-officedocument.presentationml.slideMaster+xml"/>
  <Override PartName="/ppt/slides/slide49.xml" ContentType="application/vnd.openxmlformats-officedocument.presentationml.slide+xml"/>
  <Override PartName="/ppt/slideLayouts/slideLayout59.xml" ContentType="application/vnd.openxmlformats-officedocument.presentationml.slideLayout+xml"/>
  <Override PartName="/ppt/theme/theme7.xml" ContentType="application/vnd.openxmlformats-officedocument.theme+xml"/>
  <Override PartName="/ppt/notesSlides/notesSlide4.xml" ContentType="application/vnd.openxmlformats-officedocument.presentationml.notesSlide+xml"/>
  <Override PartName="/ppt/diagrams/colors24.xml" ContentType="application/vnd.openxmlformats-officedocument.drawingml.diagramColors+xml"/>
  <Override PartName="/ppt/slides/slide38.xml" ContentType="application/vnd.openxmlformats-officedocument.presentationml.slide+xml"/>
  <Override PartName="/ppt/slideLayouts/slideLayout48.xml" ContentType="application/vnd.openxmlformats-officedocument.presentationml.slideLayout+xml"/>
  <Override PartName="/ppt/diagrams/colors1.xml" ContentType="application/vnd.openxmlformats-officedocument.drawingml.diagramColors+xml"/>
  <Override PartName="/ppt/diagrams/colors13.xml" ContentType="application/vnd.openxmlformats-officedocument.drawingml.diagramColors+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37.xml" ContentType="application/vnd.openxmlformats-officedocument.presentationml.slideLayout+xml"/>
  <Override PartName="/ppt/diagrams/data15.xml" ContentType="application/vnd.openxmlformats-officedocument.drawingml.diagramData+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62.xml" ContentType="application/vnd.openxmlformats-officedocument.presentationml.slideLayout+xml"/>
  <Default Extension="wmf" ContentType="image/x-wmf"/>
  <Override PartName="/ppt/notesSlides/notesSlide18.xml" ContentType="application/vnd.openxmlformats-officedocument.presentationml.notesSlide+xml"/>
  <Override PartName="/ppt/diagrams/quickStyle19.xml" ContentType="application/vnd.openxmlformats-officedocument.drawingml.diagramStyle+xml"/>
  <Override PartName="/ppt/slides/slide41.xml" ContentType="application/vnd.openxmlformats-officedocument.presentationml.slide+xml"/>
  <Override PartName="/ppt/slideLayouts/slideLayout51.xml" ContentType="application/vnd.openxmlformats-officedocument.presentationml.slideLayout+xml"/>
  <Override PartName="/ppt/slides/slide30.xml" ContentType="application/vnd.openxmlformats-officedocument.presentationml.slide+xml"/>
  <Override PartName="/ppt/slideLayouts/slideLayout40.xml" ContentType="application/vnd.openxmlformats-officedocument.presentationml.slideLayout+xml"/>
  <Override PartName="/ppt/diagrams/layout19.xml" ContentType="application/vnd.openxmlformats-officedocument.drawingml.diagramLayout+xml"/>
  <Override PartName="/ppt/notesSlides/notesSlide32.xml" ContentType="application/vnd.openxmlformats-officedocument.presentationml.notesSlide+xml"/>
  <Override PartName="/ppt/diagrams/layout3.xml" ContentType="application/vnd.openxmlformats-officedocument.drawingml.diagramLayout+xml"/>
  <Override PartName="/ppt/diagrams/data4.xml" ContentType="application/vnd.openxmlformats-officedocument.drawingml.diagramData+xml"/>
  <Override PartName="/ppt/notesSlides/notesSlide9.xml" ContentType="application/vnd.openxmlformats-officedocument.presentationml.notesSlide+xml"/>
  <Override PartName="/ppt/notesSlides/notesSlide21.xml" ContentType="application/vnd.openxmlformats-officedocument.presentationml.notesSlide+xml"/>
  <Override PartName="/ppt/diagrams/quickStyle22.xml" ContentType="application/vnd.openxmlformats-officedocument.drawingml.diagramStyle+xml"/>
  <Override PartName="/ppt/diagrams/drawing23.xml" ContentType="application/vnd.ms-office.drawingml.diagramDrawing+xml"/>
  <Override PartName="/ppt/notesSlides/notesSlide10.xml" ContentType="application/vnd.openxmlformats-officedocument.presentationml.notesSlide+xml"/>
  <Override PartName="/ppt/diagrams/colors6.xml" ContentType="application/vnd.openxmlformats-officedocument.drawingml.diagramColors+xml"/>
  <Override PartName="/ppt/diagrams/quickStyle11.xml" ContentType="application/vnd.openxmlformats-officedocument.drawingml.diagramStyle+xml"/>
  <Override PartName="/ppt/diagrams/drawing12.xml" ContentType="application/vnd.ms-office.drawingml.diagramDrawing+xml"/>
  <Override PartName="/ppt/diagrams/colors18.xml" ContentType="application/vnd.openxmlformats-officedocument.drawingml.diagramColors+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diagrams/drawing5.xml" ContentType="application/vnd.ms-office.drawingml.diagramDrawing+xml"/>
  <Override PartName="/ppt/diagrams/layout11.xml" ContentType="application/vnd.openxmlformats-officedocument.drawingml.diagramLayout+xml"/>
  <Override PartName="/ppt/diagrams/layout22.xml" ContentType="application/vnd.openxmlformats-officedocument.drawingml.diagramLayout+xml"/>
  <Override PartName="/ppt/slideMasters/slideMaster2.xml" ContentType="application/vnd.openxmlformats-officedocument.presentationml.slideMaster+xml"/>
  <Override PartName="/ppt/slides/slide57.xml" ContentType="application/vnd.openxmlformats-officedocument.presentationml.slide+xml"/>
  <Override PartName="/ppt/theme/theme4.xml" ContentType="application/vnd.openxmlformats-officedocument.theme+xml"/>
  <Override PartName="/ppt/slideLayouts/slideLayout67.xml" ContentType="application/vnd.openxmlformats-officedocument.presentationml.slideLayout+xml"/>
  <Override PartName="/ppt/notesSlides/notesSlide1.xml" ContentType="application/vnd.openxmlformats-officedocument.presentationml.notesSlide+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diagrams/drawing1.xml" ContentType="application/vnd.ms-office.drawingml.diagramDrawing+xml"/>
  <Override PartName="/ppt/diagrams/colors10.xml" ContentType="application/vnd.openxmlformats-officedocument.drawingml.diagramColors+xml"/>
  <Override PartName="/ppt/notesSlides/notesSlide19.xml" ContentType="application/vnd.openxmlformats-officedocument.presentationml.notesSlide+xml"/>
  <Override PartName="/ppt/diagrams/colors21.xml" ContentType="application/vnd.openxmlformats-officedocument.drawingml.diagramColors+xml"/>
  <Override PartName="/ppt/diagrams/data23.xml" ContentType="application/vnd.openxmlformats-officedocument.drawingml.diagramData+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Layouts/slideLayout16.xml" ContentType="application/vnd.openxmlformats-officedocument.presentationml.slideLayout+xml"/>
  <Default Extension="jpeg" ContentType="image/jpeg"/>
  <Override PartName="/ppt/slideLayouts/slideLayout34.xml" ContentType="application/vnd.openxmlformats-officedocument.presentationml.slideLayout+xml"/>
  <Override PartName="/ppt/slideLayouts/slideLayout63.xml" ContentType="application/vnd.openxmlformats-officedocument.presentationml.slideLayout+xml"/>
  <Override PartName="/ppt/diagrams/quickStyle1.xml" ContentType="application/vnd.openxmlformats-officedocument.drawingml.diagramStyle+xml"/>
  <Override PartName="/ppt/diagrams/layout8.xml" ContentType="application/vnd.openxmlformats-officedocument.drawingml.diagramLayout+xml"/>
  <Override PartName="/ppt/diagrams/data12.xml" ContentType="application/vnd.openxmlformats-officedocument.drawingml.diagramData+xml"/>
  <Override PartName="/ppt/notesSlides/notesSlide37.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70.xml" ContentType="application/vnd.openxmlformats-officedocument.presentationml.slideLayout+xml"/>
  <Override PartName="/ppt/diagrams/data9.xml" ContentType="application/vnd.openxmlformats-officedocument.drawingml.diagramData+xml"/>
  <Override PartName="/ppt/notesSlides/notesSlide15.xml" ContentType="application/vnd.openxmlformats-officedocument.presentationml.notesSlide+xml"/>
  <Override PartName="/ppt/diagrams/quickStyle16.xml" ContentType="application/vnd.openxmlformats-officedocument.drawingml.diagramStyle+xml"/>
  <Override PartName="/ppt/diagrams/drawing17.xml" ContentType="application/vnd.ms-office.drawingml.diagramDrawing+xml"/>
  <Override PartName="/ppt/notesSlides/notesSlide26.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diagrams/layout4.xml" ContentType="application/vnd.openxmlformats-officedocument.drawingml.diagram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diagrams/data5.xml" ContentType="application/vnd.openxmlformats-officedocument.drawingml.diagramData+xml"/>
  <Override PartName="/ppt/notesSlides/notesSlide11.xml" ContentType="application/vnd.openxmlformats-officedocument.presentationml.notesSlide+xml"/>
  <Override PartName="/ppt/diagrams/colors7.xml" ContentType="application/vnd.openxmlformats-officedocument.drawingml.diagramColors+xml"/>
  <Override PartName="/ppt/diagrams/quickStyle12.xml" ContentType="application/vnd.openxmlformats-officedocument.drawingml.diagramStyle+xml"/>
  <Override PartName="/ppt/diagrams/drawing13.xml" ContentType="application/vnd.ms-office.drawingml.diagramDrawing+xml"/>
  <Override PartName="/ppt/diagrams/layout16.xml" ContentType="application/vnd.openxmlformats-officedocument.drawingml.diagramLayout+xml"/>
  <Override PartName="/ppt/diagrams/colors19.xml" ContentType="application/vnd.openxmlformats-officedocument.drawingml.diagramColors+xml"/>
  <Override PartName="/ppt/diagrams/quickStyle23.xml" ContentType="application/vnd.openxmlformats-officedocument.drawingml.diagramStyle+xml"/>
  <Override PartName="/ppt/diagrams/drawing24.xml" ContentType="application/vnd.ms-office.drawingml.diagramDrawing+xml"/>
  <Override PartName="/ppt/notesSlides/notesSlide6.xml" ContentType="application/vnd.openxmlformats-officedocument.presentationml.notesSlide+xml"/>
  <Override PartName="/ppt/diagrams/drawing6.xml" ContentType="application/vnd.ms-office.drawingml.diagramDrawing+xml"/>
  <Override PartName="/ppt/diagrams/drawing20.xml" ContentType="application/vnd.ms-office.drawingml.diagramDrawing+xml"/>
  <Override PartName="/ppt/diagrams/layout23.xml" ContentType="application/vnd.openxmlformats-officedocument.drawingml.diagramLayout+xml"/>
  <Override PartName="/ppt/slides/slide8.xml" ContentType="application/vnd.openxmlformats-officedocument.presentationml.slide+xml"/>
  <Override PartName="/ppt/slides/slide69.xml" ContentType="application/vnd.openxmlformats-officedocument.presentationml.slide+xml"/>
  <Override PartName="/ppt/slideLayouts/slideLayout68.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ppt/diagrams/layout12.xml" ContentType="application/vnd.openxmlformats-officedocument.drawingml.diagramLayout+xml"/>
  <Override PartName="/ppt/diagrams/colors15.xml" ContentType="application/vnd.openxmlformats-officedocument.drawingml.diagramColors+xml"/>
  <Override PartName="/ppt/slides/slide29.xml" ContentType="application/vnd.openxmlformats-officedocument.presentationml.slide+xml"/>
  <Override PartName="/ppt/slideLayouts/slideLayout39.xml" ContentType="application/vnd.openxmlformats-officedocument.presentationml.slideLayout+xml"/>
  <Override PartName="/ppt/diagrams/drawing2.xml" ContentType="application/vnd.ms-office.drawingml.diagramDrawing+xml"/>
  <Override PartName="/ppt/diagrams/data17.xml" ContentType="application/vnd.openxmlformats-officedocument.drawingml.diagramData+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64.xml" ContentType="application/vnd.openxmlformats-officedocument.presentationml.slideLayout+xml"/>
  <Override PartName="/ppt/diagrams/quickStyle2.xml" ContentType="application/vnd.openxmlformats-officedocument.drawingml.diagramStyle+xml"/>
  <Override PartName="/ppt/slides/slide43.xml" ContentType="application/vnd.openxmlformats-officedocument.presentationml.slide+xml"/>
  <Override PartName="/ppt/theme/theme1.xml" ContentType="application/vnd.openxmlformats-officedocument.theme+xml"/>
  <Override PartName="/ppt/slideLayouts/slideLayout53.xml" ContentType="application/vnd.openxmlformats-officedocument.presentationml.slideLayout+xml"/>
  <Override PartName="/ppt/slides/slide32.xml" ContentType="application/vnd.openxmlformats-officedocument.presentationml.slide+xml"/>
  <Override PartName="/ppt/slideLayouts/slideLayout42.xml" ContentType="application/vnd.openxmlformats-officedocument.presentationml.slideLayout+xml"/>
  <Override PartName="/ppt/diagrams/data20.xml" ContentType="application/vnd.openxmlformats-officedocument.drawingml.diagramData+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notesSlides/notesSlide23.xml" ContentType="application/vnd.openxmlformats-officedocument.presentationml.notesSlide+xml"/>
  <Override PartName="/ppt/diagrams/quickStyle24.xml" ContentType="application/vnd.openxmlformats-officedocument.drawingml.diagramStyle+xml"/>
  <Override PartName="/ppt/diagrams/drawing25.xml" ContentType="application/vnd.ms-office.drawingml.diagramDrawing+xml"/>
  <Override PartName="/ppt/notesSlides/notesSlide12.xml" ContentType="application/vnd.openxmlformats-officedocument.presentationml.notesSlide+xml"/>
  <Override PartName="/ppt/diagrams/colors8.xml" ContentType="application/vnd.openxmlformats-officedocument.drawingml.diagramColors+xml"/>
  <Override PartName="/ppt/diagrams/quickStyle13.xml" ContentType="application/vnd.openxmlformats-officedocument.drawingml.diagramStyle+xml"/>
  <Override PartName="/ppt/diagrams/drawing14.xml" ContentType="application/vnd.ms-office.drawingml.diagramDrawing+xml"/>
  <Override PartName="/ppt/diagrams/drawing7.xml" ContentType="application/vnd.ms-office.drawingml.diagramDrawing+xml"/>
  <Override PartName="/ppt/diagrams/layout13.xml" ContentType="application/vnd.openxmlformats-officedocument.drawingml.diagramLayout+xml"/>
  <Override PartName="/ppt/diagrams/layout24.xml" ContentType="application/vnd.openxmlformats-officedocument.drawingml.diagramLayout+xml"/>
  <Override PartName="/ppt/slideMasters/slideMaster4.xml" ContentType="application/vnd.openxmlformats-officedocument.presentationml.slideMaster+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69.xml" ContentType="application/vnd.openxmlformats-officedocument.presentationml.slideLayout+xml"/>
  <Override PartName="/ppt/theme/theme6.xml" ContentType="application/vnd.openxmlformats-officedocument.theme+xml"/>
  <Override PartName="/ppt/diagrams/quickStyle7.xml" ContentType="application/vnd.openxmlformats-officedocument.drawingml.diagramStyle+xml"/>
  <Override PartName="/ppt/slides/slide48.xml" ContentType="application/vnd.openxmlformats-officedocument.presentationml.slide+xml"/>
  <Override PartName="/ppt/slideLayouts/slideLayout58.xml" ContentType="application/vnd.openxmlformats-officedocument.presentationml.slideLayout+xml"/>
  <Override PartName="/ppt/notesSlides/notesSlide3.xml" ContentType="application/vnd.openxmlformats-officedocument.presentationml.notesSlide+xml"/>
  <Default Extension="bin" ContentType="application/vnd.openxmlformats-officedocument.oleObject"/>
  <Override PartName="/ppt/diagrams/colors12.xml" ContentType="application/vnd.openxmlformats-officedocument.drawingml.diagramColors+xml"/>
  <Override PartName="/ppt/diagrams/colors23.xml" ContentType="application/vnd.openxmlformats-officedocument.drawingml.diagramColors+xml"/>
  <Override PartName="/ppt/diagrams/data25.xml" ContentType="application/vnd.openxmlformats-officedocument.drawingml.diagramData+xml"/>
  <Override PartName="/ppt/slides/slide26.xml" ContentType="application/vnd.openxmlformats-officedocument.presentationml.slide+xml"/>
  <Override PartName="/ppt/slides/slide37.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diagrams/data14.xml" ContentType="application/vnd.openxmlformats-officedocument.drawingml.diagramData+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72.xml" ContentType="application/vnd.openxmlformats-officedocument.presentationml.slideLayout+xml"/>
  <Override PartName="/ppt/notesSlides/notesSlide17.xml" ContentType="application/vnd.openxmlformats-officedocument.presentationml.notesSlide+xml"/>
  <Override PartName="/ppt/diagrams/drawing19.xml" ContentType="application/vnd.ms-office.drawingml.diagramDrawing+xml"/>
  <Override PartName="/ppt/notesSlides/notesSlide28.xml" ContentType="application/vnd.openxmlformats-officedocument.presentationml.notesSlide+xml"/>
  <Override PartName="/ppt/slides/slide51.xml" ContentType="application/vnd.openxmlformats-officedocument.presentationml.slide+xml"/>
  <Override PartName="/ppt/tags/tag1.xml" ContentType="application/vnd.openxmlformats-officedocument.presentationml.tags+xml"/>
  <Override PartName="/ppt/slideLayouts/slideLayout14.xml" ContentType="application/vnd.openxmlformats-officedocument.presentationml.slideLayout+xml"/>
  <Override PartName="/ppt/slideLayouts/slideLayout61.xml" ContentType="application/vnd.openxmlformats-officedocument.presentationml.slideLayout+xml"/>
  <Override PartName="/ppt/diagrams/quickStyle18.xml" ContentType="application/vnd.openxmlformats-officedocument.drawingml.diagramStyle+xml"/>
  <Override PartName="/ppt/slides/slide40.xml" ContentType="application/vnd.openxmlformats-officedocument.presentationml.slide+xml"/>
  <Override PartName="/ppt/slideLayouts/slideLayout50.xml" ContentType="application/vnd.openxmlformats-officedocument.presentationml.slideLayout+xml"/>
  <Override PartName="/ppt/diagrams/layout18.xml" ContentType="application/vnd.openxmlformats-officedocument.drawingml.diagramLayout+xml"/>
  <Override PartName="/ppt/diagrams/layout2.xml" ContentType="application/vnd.openxmlformats-officedocument.drawingml.diagramLayout+xml"/>
  <Default Extension="vml" ContentType="application/vnd.openxmlformats-officedocument.vmlDrawing"/>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diagrams/data3.xml" ContentType="application/vnd.openxmlformats-officedocument.drawingml.diagramData+xml"/>
  <Override PartName="/ppt/diagrams/colors5.xml" ContentType="application/vnd.openxmlformats-officedocument.drawingml.diagramColors+xml"/>
  <Override PartName="/ppt/diagrams/quickStyle10.xml" ContentType="application/vnd.openxmlformats-officedocument.drawingml.diagramStyle+xml"/>
  <Override PartName="/ppt/diagrams/drawing11.xml" ContentType="application/vnd.ms-office.drawingml.diagramDrawing+xml"/>
  <Override PartName="/ppt/diagrams/colors17.xml" ContentType="application/vnd.openxmlformats-officedocument.drawingml.diagramColors+xml"/>
  <Override PartName="/ppt/diagrams/quickStyle21.xml" ContentType="application/vnd.openxmlformats-officedocument.drawingml.diagramStyle+xml"/>
  <Override PartName="/ppt/diagrams/drawing22.xml" ContentType="application/vnd.ms-office.drawingml.diagramDrawing+xml"/>
  <Override PartName="/ppt/handoutMasters/handoutMaster1.xml" ContentType="application/vnd.openxmlformats-officedocument.presentationml.handoutMaster+xml"/>
  <Override PartName="/ppt/diagrams/drawing4.xml" ContentType="application/vnd.ms-office.drawingml.diagramDrawing+xml"/>
  <Override PartName="/ppt/diagrams/data19.xml" ContentType="application/vnd.openxmlformats-officedocument.drawingml.diagramData+xml"/>
  <Override PartName="/ppt/diagrams/layout21.xml" ContentType="application/vnd.openxmlformats-officedocument.drawingml.diagramLayout+xml"/>
  <Override PartName="/docProps/core.xml" ContentType="application/vnd.openxmlformats-package.core-properties+xml"/>
  <Override PartName="/ppt/slides/slide6.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66.xml" ContentType="application/vnd.openxmlformats-officedocument.presentationml.slideLayout+xml"/>
  <Override PartName="/ppt/diagrams/quickStyle4.xml" ContentType="application/vnd.openxmlformats-officedocument.drawingml.diagramStyle+xml"/>
  <Override PartName="/ppt/diagrams/layout10.xml" ContentType="application/vnd.openxmlformats-officedocument.drawingml.diagramLayout+xml"/>
  <Override PartName="/ppt/slideMasters/slideMaster1.xml" ContentType="application/vnd.openxmlformats-officedocument.presentationml.slideMaster+xml"/>
  <Override PartName="/ppt/slides/slide45.xml" ContentType="application/vnd.openxmlformats-officedocument.presentationml.slide+xml"/>
  <Override PartName="/ppt/theme/theme3.xml" ContentType="application/vnd.openxmlformats-officedocument.theme+xml"/>
  <Override PartName="/ppt/slideLayouts/slideLayout55.xml" ContentType="application/vnd.openxmlformats-officedocument.presentationml.slideLayout+xml"/>
  <Override PartName="/ppt/diagrams/colors20.xml" ContentType="application/vnd.openxmlformats-officedocument.drawingml.diagramColors+xml"/>
  <Override PartName="/ppt/slides/slide34.xml" ContentType="application/vnd.openxmlformats-officedocument.presentationml.slide+xml"/>
  <Override PartName="/ppt/slideLayouts/slideLayout44.xml" ContentType="application/vnd.openxmlformats-officedocument.presentationml.slideLayout+xml"/>
  <Override PartName="/ppt/diagrams/data11.xml" ContentType="application/vnd.openxmlformats-officedocument.drawingml.diagramData+xml"/>
  <Override PartName="/ppt/notesSlides/notesSlide36.xml" ContentType="application/vnd.openxmlformats-officedocument.presentationml.notesSlide+xml"/>
  <Override PartName="/ppt/diagrams/data22.xml" ContentType="application/vnd.openxmlformats-officedocument.drawingml.diagramData+xml"/>
  <Default Extension="rels" ContentType="application/vnd.openxmlformats-package.relationships+xml"/>
  <Override PartName="/ppt/slides/slide23.xml" ContentType="application/vnd.openxmlformats-officedocument.presentationml.slide+xml"/>
  <Override PartName="/ppt/slides/slide70.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diagrams/layout7.xml" ContentType="application/vnd.openxmlformats-officedocument.drawingml.diagramLayout+xml"/>
  <Override PartName="/ppt/diagrams/data8.xml" ContentType="application/vnd.openxmlformats-officedocument.drawingml.diagramData+xml"/>
  <Override PartName="/ppt/notesSlides/notesSlide25.xml" ContentType="application/vnd.openxmlformats-officedocument.presentationml.notesSlide+xml"/>
  <Override PartName="/ppt/slides/slide12.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diagrams/quickStyle15.xml" ContentType="application/vnd.openxmlformats-officedocument.drawingml.diagramStyle+xml"/>
  <Override PartName="/ppt/diagrams/drawing16.xml" ContentType="application/vnd.ms-office.drawingml.diagramDrawing+xml"/>
  <Override PartName="/ppt/diagrams/drawing9.xml" ContentType="application/vnd.ms-office.drawingml.diagramDrawing+xml"/>
  <Override PartName="/ppt/diagrams/layout15.xml" ContentType="application/vnd.openxmlformats-officedocument.drawingml.diagramLayout+xml"/>
  <Override PartName="/ppt/slideMasters/slideMaster6.xml" ContentType="application/vnd.openxmlformats-officedocument.presentationml.slideMaster+xml"/>
  <Override PartName="/ppt/theme/theme8.xml" ContentType="application/vnd.openxmlformats-officedocument.theme+xml"/>
  <Override PartName="/ppt/diagrams/quickStyle9.xml" ContentType="application/vnd.openxmlformats-officedocument.drawingml.diagramStyle+xml"/>
  <Override PartName="/ppt/notesSlides/notesSlide5.xml" ContentType="application/vnd.openxmlformats-officedocument.presentationml.notesSlide+xml"/>
  <Override PartName="/ppt/diagrams/colors14.xml" ContentType="application/vnd.openxmlformats-officedocument.drawingml.diagramColors+xml"/>
  <Override PartName="/ppt/diagrams/colors25.xml" ContentType="application/vnd.openxmlformats-officedocument.drawingml.diagramColors+xml"/>
  <Override PartName="/ppt/slides/slide28.xml" ContentType="application/vnd.openxmlformats-officedocument.presentationml.slide+xml"/>
  <Override PartName="/ppt/slides/slide39.xml" ContentType="application/vnd.openxmlformats-officedocument.presentationml.slide+xml"/>
  <Override PartName="/ppt/slideLayouts/slideLayout38.xml" ContentType="application/vnd.openxmlformats-officedocument.presentationml.slideLayout+xml"/>
  <Override PartName="/ppt/slideLayouts/slideLayout49.xml" ContentType="application/vnd.openxmlformats-officedocument.presentationml.slideLayout+xml"/>
  <Override PartName="/ppt/diagrams/colors2.xml" ContentType="application/vnd.openxmlformats-officedocument.drawingml.diagramColors+xml"/>
  <Override PartName="/ppt/diagrams/data16.xml" ContentType="application/vnd.openxmlformats-officedocument.drawingml.diagramData+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94" r:id="rId1"/>
    <p:sldMasterId id="2147483695" r:id="rId2"/>
    <p:sldMasterId id="2147483696" r:id="rId3"/>
    <p:sldMasterId id="2147483698" r:id="rId4"/>
    <p:sldMasterId id="2147483700" r:id="rId5"/>
    <p:sldMasterId id="2147483701" r:id="rId6"/>
  </p:sldMasterIdLst>
  <p:notesMasterIdLst>
    <p:notesMasterId r:id="rId80"/>
  </p:notesMasterIdLst>
  <p:handoutMasterIdLst>
    <p:handoutMasterId r:id="rId81"/>
  </p:handoutMasterIdLst>
  <p:sldIdLst>
    <p:sldId id="1796" r:id="rId7"/>
    <p:sldId id="1434" r:id="rId8"/>
    <p:sldId id="2515" r:id="rId9"/>
    <p:sldId id="2513" r:id="rId10"/>
    <p:sldId id="2539" r:id="rId11"/>
    <p:sldId id="2540" r:id="rId12"/>
    <p:sldId id="2541" r:id="rId13"/>
    <p:sldId id="2542" r:id="rId14"/>
    <p:sldId id="2543" r:id="rId15"/>
    <p:sldId id="2544" r:id="rId16"/>
    <p:sldId id="2518" r:id="rId17"/>
    <p:sldId id="2557" r:id="rId18"/>
    <p:sldId id="2545" r:id="rId19"/>
    <p:sldId id="2547" r:id="rId20"/>
    <p:sldId id="2550" r:id="rId21"/>
    <p:sldId id="2551" r:id="rId22"/>
    <p:sldId id="2553" r:id="rId23"/>
    <p:sldId id="2555" r:id="rId24"/>
    <p:sldId id="2556" r:id="rId25"/>
    <p:sldId id="2330" r:id="rId26"/>
    <p:sldId id="2558" r:id="rId27"/>
    <p:sldId id="2590" r:id="rId28"/>
    <p:sldId id="2591" r:id="rId29"/>
    <p:sldId id="2564" r:id="rId30"/>
    <p:sldId id="2565" r:id="rId31"/>
    <p:sldId id="2560" r:id="rId32"/>
    <p:sldId id="2562" r:id="rId33"/>
    <p:sldId id="2563" r:id="rId34"/>
    <p:sldId id="1438" r:id="rId35"/>
    <p:sldId id="2534" r:id="rId36"/>
    <p:sldId id="2472" r:id="rId37"/>
    <p:sldId id="2484" r:id="rId38"/>
    <p:sldId id="2535" r:id="rId39"/>
    <p:sldId id="1844" r:id="rId40"/>
    <p:sldId id="1798" r:id="rId41"/>
    <p:sldId id="2508" r:id="rId42"/>
    <p:sldId id="2566" r:id="rId43"/>
    <p:sldId id="2509" r:id="rId44"/>
    <p:sldId id="2171" r:id="rId45"/>
    <p:sldId id="2490" r:id="rId46"/>
    <p:sldId id="1817" r:id="rId47"/>
    <p:sldId id="2474" r:id="rId48"/>
    <p:sldId id="2536" r:id="rId49"/>
    <p:sldId id="2592" r:id="rId50"/>
    <p:sldId id="2567" r:id="rId51"/>
    <p:sldId id="2568" r:id="rId52"/>
    <p:sldId id="2569" r:id="rId53"/>
    <p:sldId id="2570" r:id="rId54"/>
    <p:sldId id="2571" r:id="rId55"/>
    <p:sldId id="2572" r:id="rId56"/>
    <p:sldId id="1856" r:id="rId57"/>
    <p:sldId id="2537" r:id="rId58"/>
    <p:sldId id="2480" r:id="rId59"/>
    <p:sldId id="2491" r:id="rId60"/>
    <p:sldId id="2573" r:id="rId61"/>
    <p:sldId id="2574" r:id="rId62"/>
    <p:sldId id="2575" r:id="rId63"/>
    <p:sldId id="2576" r:id="rId64"/>
    <p:sldId id="2577" r:id="rId65"/>
    <p:sldId id="2578" r:id="rId66"/>
    <p:sldId id="2579" r:id="rId67"/>
    <p:sldId id="2580" r:id="rId68"/>
    <p:sldId id="2581" r:id="rId69"/>
    <p:sldId id="2582" r:id="rId70"/>
    <p:sldId id="2583" r:id="rId71"/>
    <p:sldId id="2584" r:id="rId72"/>
    <p:sldId id="2585" r:id="rId73"/>
    <p:sldId id="2586" r:id="rId74"/>
    <p:sldId id="2587" r:id="rId75"/>
    <p:sldId id="2588" r:id="rId76"/>
    <p:sldId id="2589" r:id="rId77"/>
    <p:sldId id="2493" r:id="rId78"/>
    <p:sldId id="2496" r:id="rId79"/>
  </p:sldIdLst>
  <p:sldSz cx="9144000" cy="6858000" type="screen4x3"/>
  <p:notesSz cx="7023100" cy="9309100"/>
  <p:custDataLst>
    <p:tags r:id="rId82"/>
  </p:custDataLst>
  <p:defaultTextStyle>
    <a:defPPr>
      <a:defRPr lang="en-US"/>
    </a:defPPr>
    <a:lvl1pPr algn="l" rtl="0" fontAlgn="base">
      <a:spcBef>
        <a:spcPct val="0"/>
      </a:spcBef>
      <a:spcAft>
        <a:spcPct val="0"/>
      </a:spcAft>
      <a:defRPr kern="1200">
        <a:solidFill>
          <a:srgbClr val="0000FF"/>
        </a:solidFill>
        <a:latin typeface="Arial" pitchFamily="34" charset="0"/>
        <a:ea typeface="+mn-ea"/>
        <a:cs typeface="Times New Roman" pitchFamily="18" charset="0"/>
      </a:defRPr>
    </a:lvl1pPr>
    <a:lvl2pPr marL="457200" algn="l" rtl="0" fontAlgn="base">
      <a:spcBef>
        <a:spcPct val="0"/>
      </a:spcBef>
      <a:spcAft>
        <a:spcPct val="0"/>
      </a:spcAft>
      <a:defRPr kern="1200">
        <a:solidFill>
          <a:srgbClr val="0000FF"/>
        </a:solidFill>
        <a:latin typeface="Arial" pitchFamily="34" charset="0"/>
        <a:ea typeface="+mn-ea"/>
        <a:cs typeface="Times New Roman" pitchFamily="18" charset="0"/>
      </a:defRPr>
    </a:lvl2pPr>
    <a:lvl3pPr marL="914400" algn="l" rtl="0" fontAlgn="base">
      <a:spcBef>
        <a:spcPct val="0"/>
      </a:spcBef>
      <a:spcAft>
        <a:spcPct val="0"/>
      </a:spcAft>
      <a:defRPr kern="1200">
        <a:solidFill>
          <a:srgbClr val="0000FF"/>
        </a:solidFill>
        <a:latin typeface="Arial" pitchFamily="34" charset="0"/>
        <a:ea typeface="+mn-ea"/>
        <a:cs typeface="Times New Roman" pitchFamily="18" charset="0"/>
      </a:defRPr>
    </a:lvl3pPr>
    <a:lvl4pPr marL="1371600" algn="l" rtl="0" fontAlgn="base">
      <a:spcBef>
        <a:spcPct val="0"/>
      </a:spcBef>
      <a:spcAft>
        <a:spcPct val="0"/>
      </a:spcAft>
      <a:defRPr kern="1200">
        <a:solidFill>
          <a:srgbClr val="0000FF"/>
        </a:solidFill>
        <a:latin typeface="Arial" pitchFamily="34" charset="0"/>
        <a:ea typeface="+mn-ea"/>
        <a:cs typeface="Times New Roman" pitchFamily="18" charset="0"/>
      </a:defRPr>
    </a:lvl4pPr>
    <a:lvl5pPr marL="1828800" algn="l" rtl="0" fontAlgn="base">
      <a:spcBef>
        <a:spcPct val="0"/>
      </a:spcBef>
      <a:spcAft>
        <a:spcPct val="0"/>
      </a:spcAft>
      <a:defRPr kern="1200">
        <a:solidFill>
          <a:srgbClr val="0000FF"/>
        </a:solidFill>
        <a:latin typeface="Arial" pitchFamily="34" charset="0"/>
        <a:ea typeface="+mn-ea"/>
        <a:cs typeface="Times New Roman" pitchFamily="18" charset="0"/>
      </a:defRPr>
    </a:lvl5pPr>
    <a:lvl6pPr marL="2286000" algn="l" defTabSz="914400" rtl="0" eaLnBrk="1" latinLnBrk="0" hangingPunct="1">
      <a:defRPr kern="1200">
        <a:solidFill>
          <a:srgbClr val="0000FF"/>
        </a:solidFill>
        <a:latin typeface="Arial" pitchFamily="34" charset="0"/>
        <a:ea typeface="+mn-ea"/>
        <a:cs typeface="Times New Roman" pitchFamily="18" charset="0"/>
      </a:defRPr>
    </a:lvl6pPr>
    <a:lvl7pPr marL="2743200" algn="l" defTabSz="914400" rtl="0" eaLnBrk="1" latinLnBrk="0" hangingPunct="1">
      <a:defRPr kern="1200">
        <a:solidFill>
          <a:srgbClr val="0000FF"/>
        </a:solidFill>
        <a:latin typeface="Arial" pitchFamily="34" charset="0"/>
        <a:ea typeface="+mn-ea"/>
        <a:cs typeface="Times New Roman" pitchFamily="18" charset="0"/>
      </a:defRPr>
    </a:lvl7pPr>
    <a:lvl8pPr marL="3200400" algn="l" defTabSz="914400" rtl="0" eaLnBrk="1" latinLnBrk="0" hangingPunct="1">
      <a:defRPr kern="1200">
        <a:solidFill>
          <a:srgbClr val="0000FF"/>
        </a:solidFill>
        <a:latin typeface="Arial" pitchFamily="34" charset="0"/>
        <a:ea typeface="+mn-ea"/>
        <a:cs typeface="Times New Roman" pitchFamily="18" charset="0"/>
      </a:defRPr>
    </a:lvl8pPr>
    <a:lvl9pPr marL="3657600" algn="l" defTabSz="914400" rtl="0" eaLnBrk="1" latinLnBrk="0" hangingPunct="1">
      <a:defRPr kern="1200">
        <a:solidFill>
          <a:srgbClr val="0000FF"/>
        </a:solidFill>
        <a:latin typeface="Arial" pitchFamily="34" charset="0"/>
        <a:ea typeface="+mn-ea"/>
        <a:cs typeface="Times New Roman" pitchFamily="18"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F7A189"/>
    <a:srgbClr val="00B853"/>
    <a:srgbClr val="00EE6C"/>
    <a:srgbClr val="FDB8AD"/>
    <a:srgbClr val="F97A1B"/>
    <a:srgbClr val="FF9664"/>
    <a:srgbClr val="FA964B"/>
    <a:srgbClr val="E1644B"/>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D03447BB-5D67-496B-8E87-E561075AD55C}" styleName="Dark Style 1 - Accent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4559" autoAdjust="0"/>
    <p:restoredTop sz="85458" autoAdjust="0"/>
  </p:normalViewPr>
  <p:slideViewPr>
    <p:cSldViewPr>
      <p:cViewPr varScale="1">
        <p:scale>
          <a:sx n="63" d="100"/>
          <a:sy n="63" d="100"/>
        </p:scale>
        <p:origin x="-456" y="-102"/>
      </p:cViewPr>
      <p:guideLst>
        <p:guide orient="horz" pos="2160"/>
        <p:guide pos="2880"/>
      </p:guideLst>
    </p:cSldViewPr>
  </p:slideViewPr>
  <p:outlineViewPr>
    <p:cViewPr>
      <p:scale>
        <a:sx n="33" d="100"/>
        <a:sy n="33" d="100"/>
      </p:scale>
      <p:origin x="0" y="9918"/>
    </p:cViewPr>
  </p:outlineViewPr>
  <p:notesTextViewPr>
    <p:cViewPr>
      <p:scale>
        <a:sx n="150" d="100"/>
        <a:sy n="150" d="100"/>
      </p:scale>
      <p:origin x="0" y="0"/>
    </p:cViewPr>
  </p:notesTextViewPr>
  <p:sorterViewPr>
    <p:cViewPr varScale="1">
      <p:scale>
        <a:sx n="100" d="100"/>
        <a:sy n="100" d="100"/>
      </p:scale>
      <p:origin x="0" y="0"/>
    </p:cViewPr>
  </p:sorterViewPr>
  <p:notesViewPr>
    <p:cSldViewPr>
      <p:cViewPr varScale="1">
        <p:scale>
          <a:sx n="55" d="100"/>
          <a:sy n="55" d="100"/>
        </p:scale>
        <p:origin x="-2880" y="-84"/>
      </p:cViewPr>
      <p:guideLst>
        <p:guide orient="horz" pos="2932"/>
        <p:guide pos="2212"/>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slide" Target="slides/slide44.xml"/><Relationship Id="rId55" Type="http://schemas.openxmlformats.org/officeDocument/2006/relationships/slide" Target="slides/slide49.xml"/><Relationship Id="rId63" Type="http://schemas.openxmlformats.org/officeDocument/2006/relationships/slide" Target="slides/slide57.xml"/><Relationship Id="rId68" Type="http://schemas.openxmlformats.org/officeDocument/2006/relationships/slide" Target="slides/slide62.xml"/><Relationship Id="rId76" Type="http://schemas.openxmlformats.org/officeDocument/2006/relationships/slide" Target="slides/slide70.xml"/><Relationship Id="rId84" Type="http://schemas.openxmlformats.org/officeDocument/2006/relationships/viewProps" Target="viewProps.xml"/><Relationship Id="rId7" Type="http://schemas.openxmlformats.org/officeDocument/2006/relationships/slide" Target="slides/slide1.xml"/><Relationship Id="rId71" Type="http://schemas.openxmlformats.org/officeDocument/2006/relationships/slide" Target="slides/slide65.xml"/><Relationship Id="rId2" Type="http://schemas.openxmlformats.org/officeDocument/2006/relationships/slideMaster" Target="slideMasters/slideMaster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slide" Target="slides/slide47.xml"/><Relationship Id="rId58" Type="http://schemas.openxmlformats.org/officeDocument/2006/relationships/slide" Target="slides/slide52.xml"/><Relationship Id="rId66" Type="http://schemas.openxmlformats.org/officeDocument/2006/relationships/slide" Target="slides/slide60.xml"/><Relationship Id="rId74" Type="http://schemas.openxmlformats.org/officeDocument/2006/relationships/slide" Target="slides/slide68.xml"/><Relationship Id="rId79" Type="http://schemas.openxmlformats.org/officeDocument/2006/relationships/slide" Target="slides/slide73.xml"/><Relationship Id="rId5" Type="http://schemas.openxmlformats.org/officeDocument/2006/relationships/slideMaster" Target="slideMasters/slideMaster5.xml"/><Relationship Id="rId61" Type="http://schemas.openxmlformats.org/officeDocument/2006/relationships/slide" Target="slides/slide55.xml"/><Relationship Id="rId82" Type="http://schemas.openxmlformats.org/officeDocument/2006/relationships/tags" Target="tags/tag1.xml"/><Relationship Id="rId19" Type="http://schemas.openxmlformats.org/officeDocument/2006/relationships/slide" Target="slides/slide13.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slide" Target="slides/slide50.xml"/><Relationship Id="rId64" Type="http://schemas.openxmlformats.org/officeDocument/2006/relationships/slide" Target="slides/slide58.xml"/><Relationship Id="rId69" Type="http://schemas.openxmlformats.org/officeDocument/2006/relationships/slide" Target="slides/slide63.xml"/><Relationship Id="rId77" Type="http://schemas.openxmlformats.org/officeDocument/2006/relationships/slide" Target="slides/slide71.xml"/><Relationship Id="rId8" Type="http://schemas.openxmlformats.org/officeDocument/2006/relationships/slide" Target="slides/slide2.xml"/><Relationship Id="rId51" Type="http://schemas.openxmlformats.org/officeDocument/2006/relationships/slide" Target="slides/slide45.xml"/><Relationship Id="rId72" Type="http://schemas.openxmlformats.org/officeDocument/2006/relationships/slide" Target="slides/slide66.xml"/><Relationship Id="rId80" Type="http://schemas.openxmlformats.org/officeDocument/2006/relationships/notesMaster" Target="notesMasters/notesMaster1.xml"/><Relationship Id="rId85" Type="http://schemas.openxmlformats.org/officeDocument/2006/relationships/theme" Target="theme/theme1.xml"/><Relationship Id="rId3" Type="http://schemas.openxmlformats.org/officeDocument/2006/relationships/slideMaster" Target="slideMasters/slideMaster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59" Type="http://schemas.openxmlformats.org/officeDocument/2006/relationships/slide" Target="slides/slide53.xml"/><Relationship Id="rId67" Type="http://schemas.openxmlformats.org/officeDocument/2006/relationships/slide" Target="slides/slide61.xml"/><Relationship Id="rId20" Type="http://schemas.openxmlformats.org/officeDocument/2006/relationships/slide" Target="slides/slide14.xml"/><Relationship Id="rId41" Type="http://schemas.openxmlformats.org/officeDocument/2006/relationships/slide" Target="slides/slide35.xml"/><Relationship Id="rId54" Type="http://schemas.openxmlformats.org/officeDocument/2006/relationships/slide" Target="slides/slide48.xml"/><Relationship Id="rId62" Type="http://schemas.openxmlformats.org/officeDocument/2006/relationships/slide" Target="slides/slide56.xml"/><Relationship Id="rId70" Type="http://schemas.openxmlformats.org/officeDocument/2006/relationships/slide" Target="slides/slide64.xml"/><Relationship Id="rId75" Type="http://schemas.openxmlformats.org/officeDocument/2006/relationships/slide" Target="slides/slide69.xml"/><Relationship Id="rId83"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slide" Target="slides/slide51.xml"/><Relationship Id="rId10" Type="http://schemas.openxmlformats.org/officeDocument/2006/relationships/slide" Target="slides/slide4.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slide" Target="slides/slide46.xml"/><Relationship Id="rId60" Type="http://schemas.openxmlformats.org/officeDocument/2006/relationships/slide" Target="slides/slide54.xml"/><Relationship Id="rId65" Type="http://schemas.openxmlformats.org/officeDocument/2006/relationships/slide" Target="slides/slide59.xml"/><Relationship Id="rId73" Type="http://schemas.openxmlformats.org/officeDocument/2006/relationships/slide" Target="slides/slide67.xml"/><Relationship Id="rId78" Type="http://schemas.openxmlformats.org/officeDocument/2006/relationships/slide" Target="slides/slide72.xml"/><Relationship Id="rId81" Type="http://schemas.openxmlformats.org/officeDocument/2006/relationships/handoutMaster" Target="handoutMasters/handoutMaster1.xml"/><Relationship Id="rId86" Type="http://schemas.openxmlformats.org/officeDocument/2006/relationships/tableStyles" Target="tableStyles.xml"/></Relationships>
</file>

<file path=ppt/diagrams/_rels/data17.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image" Target="../media/image25.jpeg"/><Relationship Id="rId4" Type="http://schemas.openxmlformats.org/officeDocument/2006/relationships/image" Target="../media/image28.jpeg"/></Relationships>
</file>

<file path=ppt/diagrams/_rels/data21.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image" Target="../media/image39.jpeg"/><Relationship Id="rId4" Type="http://schemas.openxmlformats.org/officeDocument/2006/relationships/image" Target="../media/image42.jpeg"/></Relationships>
</file>

<file path=ppt/diagrams/_rels/drawing17.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image" Target="../media/image25.jpeg"/><Relationship Id="rId4" Type="http://schemas.openxmlformats.org/officeDocument/2006/relationships/image" Target="../media/image28.jpeg"/></Relationships>
</file>

<file path=ppt/diagrams/_rels/drawing21.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image" Target="../media/image39.jpeg"/><Relationship Id="rId4" Type="http://schemas.openxmlformats.org/officeDocument/2006/relationships/image" Target="../media/image42.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FF8E109-C30F-4047-AFEA-690E8EA64235}" type="doc">
      <dgm:prSet loTypeId="urn:microsoft.com/office/officeart/2005/8/layout/radial6" loCatId="cycle" qsTypeId="urn:microsoft.com/office/officeart/2005/8/quickstyle/simple1" qsCatId="simple" csTypeId="urn:microsoft.com/office/officeart/2005/8/colors/accent1_2" csCatId="accent1" phldr="1"/>
      <dgm:spPr/>
      <dgm:t>
        <a:bodyPr/>
        <a:lstStyle/>
        <a:p>
          <a:endParaRPr lang="en-US"/>
        </a:p>
      </dgm:t>
    </dgm:pt>
    <dgm:pt modelId="{59677795-3D16-4F13-9C66-9A3E0302EEEA}">
      <dgm:prSet phldrT="[Text]" custT="1"/>
      <dgm:spPr/>
      <dgm:t>
        <a:bodyPr/>
        <a:lstStyle/>
        <a:p>
          <a:r>
            <a:rPr lang="en-US" sz="1200" b="1" i="0" dirty="0" smtClean="0"/>
            <a:t>Program </a:t>
          </a:r>
        </a:p>
        <a:p>
          <a:r>
            <a:rPr lang="en-US" sz="1200" b="1" i="0" dirty="0" smtClean="0"/>
            <a:t>Life Cycle Management</a:t>
          </a:r>
          <a:endParaRPr lang="en-US" sz="1200" b="1" i="0" dirty="0"/>
        </a:p>
      </dgm:t>
    </dgm:pt>
    <dgm:pt modelId="{16CA1323-A161-409A-BCB6-594FF033A508}" type="parTrans" cxnId="{AD6A262D-E669-4674-9B40-68007E174A76}">
      <dgm:prSet/>
      <dgm:spPr/>
      <dgm:t>
        <a:bodyPr/>
        <a:lstStyle/>
        <a:p>
          <a:endParaRPr lang="en-US"/>
        </a:p>
      </dgm:t>
    </dgm:pt>
    <dgm:pt modelId="{B5A8EE68-2A79-41EF-B5B8-5FCC819571F6}" type="sibTrans" cxnId="{AD6A262D-E669-4674-9B40-68007E174A76}">
      <dgm:prSet/>
      <dgm:spPr/>
      <dgm:t>
        <a:bodyPr/>
        <a:lstStyle/>
        <a:p>
          <a:endParaRPr lang="en-US"/>
        </a:p>
      </dgm:t>
    </dgm:pt>
    <dgm:pt modelId="{8E7CCF0E-2155-49B4-A268-BA18B1AEFE28}">
      <dgm:prSet phldrT="[Text]"/>
      <dgm:spPr>
        <a:solidFill>
          <a:srgbClr val="FF5353"/>
        </a:solidFill>
      </dgm:spPr>
      <dgm:t>
        <a:bodyPr/>
        <a:lstStyle/>
        <a:p>
          <a:r>
            <a:rPr lang="en-US" b="1" dirty="0" smtClean="0"/>
            <a:t>Program Strategy Alignment</a:t>
          </a:r>
          <a:endParaRPr lang="en-US" b="1" dirty="0"/>
        </a:p>
      </dgm:t>
    </dgm:pt>
    <dgm:pt modelId="{DA4CE110-4156-412D-BD9F-A9922D137F6F}" type="parTrans" cxnId="{209235A5-4584-40BC-BDAD-E5361FD70528}">
      <dgm:prSet/>
      <dgm:spPr/>
      <dgm:t>
        <a:bodyPr/>
        <a:lstStyle/>
        <a:p>
          <a:endParaRPr lang="en-US"/>
        </a:p>
      </dgm:t>
    </dgm:pt>
    <dgm:pt modelId="{BF3971DD-B326-4868-9384-6B8C57532C84}" type="sibTrans" cxnId="{209235A5-4584-40BC-BDAD-E5361FD70528}">
      <dgm:prSet/>
      <dgm:spPr>
        <a:solidFill>
          <a:schemeClr val="tx1">
            <a:lumMod val="25000"/>
            <a:lumOff val="75000"/>
          </a:schemeClr>
        </a:solidFill>
      </dgm:spPr>
      <dgm:t>
        <a:bodyPr/>
        <a:lstStyle/>
        <a:p>
          <a:endParaRPr lang="en-US"/>
        </a:p>
      </dgm:t>
    </dgm:pt>
    <dgm:pt modelId="{0B7A3571-8685-4A88-8A61-B775B521ECB3}">
      <dgm:prSet phldrT="[Text]"/>
      <dgm:spPr>
        <a:solidFill>
          <a:srgbClr val="002060"/>
        </a:solidFill>
      </dgm:spPr>
      <dgm:t>
        <a:bodyPr/>
        <a:lstStyle/>
        <a:p>
          <a:r>
            <a:rPr lang="en-US" b="1" dirty="0" smtClean="0"/>
            <a:t>Program Benefits Management</a:t>
          </a:r>
          <a:endParaRPr lang="en-US" b="1" dirty="0"/>
        </a:p>
      </dgm:t>
    </dgm:pt>
    <dgm:pt modelId="{18EF18DB-DD5B-4250-ABFF-E8B92E3131A5}" type="parTrans" cxnId="{4138DD39-E64C-4372-82BE-DF084ACDFFFE}">
      <dgm:prSet/>
      <dgm:spPr/>
      <dgm:t>
        <a:bodyPr/>
        <a:lstStyle/>
        <a:p>
          <a:endParaRPr lang="en-US"/>
        </a:p>
      </dgm:t>
    </dgm:pt>
    <dgm:pt modelId="{F88C7CF0-2B91-4285-8265-37E6620BFA6D}" type="sibTrans" cxnId="{4138DD39-E64C-4372-82BE-DF084ACDFFFE}">
      <dgm:prSet/>
      <dgm:spPr>
        <a:solidFill>
          <a:schemeClr val="tx1">
            <a:lumMod val="25000"/>
            <a:lumOff val="75000"/>
          </a:schemeClr>
        </a:solidFill>
      </dgm:spPr>
      <dgm:t>
        <a:bodyPr/>
        <a:lstStyle/>
        <a:p>
          <a:endParaRPr lang="en-US"/>
        </a:p>
      </dgm:t>
    </dgm:pt>
    <dgm:pt modelId="{507659BF-7E22-4F11-BD96-AE6647F5CE98}">
      <dgm:prSet phldrT="[Text]"/>
      <dgm:spPr>
        <a:solidFill>
          <a:schemeClr val="accent6">
            <a:lumMod val="75000"/>
          </a:schemeClr>
        </a:solidFill>
      </dgm:spPr>
      <dgm:t>
        <a:bodyPr/>
        <a:lstStyle/>
        <a:p>
          <a:r>
            <a:rPr lang="en-US" b="1" dirty="0" smtClean="0"/>
            <a:t>Program Stakeholder Engagement</a:t>
          </a:r>
          <a:endParaRPr lang="en-US" b="1" dirty="0"/>
        </a:p>
      </dgm:t>
    </dgm:pt>
    <dgm:pt modelId="{F59D1E1B-D9EC-4709-98A3-3E7FE4FF2986}" type="parTrans" cxnId="{C99F618C-4A8E-437E-9690-00482DD1E4DB}">
      <dgm:prSet/>
      <dgm:spPr/>
      <dgm:t>
        <a:bodyPr/>
        <a:lstStyle/>
        <a:p>
          <a:endParaRPr lang="en-US"/>
        </a:p>
      </dgm:t>
    </dgm:pt>
    <dgm:pt modelId="{380EBA4A-3217-4AA8-9671-0C7F459C9A89}" type="sibTrans" cxnId="{C99F618C-4A8E-437E-9690-00482DD1E4DB}">
      <dgm:prSet/>
      <dgm:spPr>
        <a:solidFill>
          <a:schemeClr val="tx1">
            <a:lumMod val="25000"/>
            <a:lumOff val="75000"/>
          </a:schemeClr>
        </a:solidFill>
      </dgm:spPr>
      <dgm:t>
        <a:bodyPr/>
        <a:lstStyle/>
        <a:p>
          <a:endParaRPr lang="en-US"/>
        </a:p>
      </dgm:t>
    </dgm:pt>
    <dgm:pt modelId="{7538B204-291A-482D-A320-ED7160DA8B53}">
      <dgm:prSet phldrT="[Text]"/>
      <dgm:spPr>
        <a:solidFill>
          <a:srgbClr val="00B050"/>
        </a:solidFill>
      </dgm:spPr>
      <dgm:t>
        <a:bodyPr/>
        <a:lstStyle/>
        <a:p>
          <a:r>
            <a:rPr lang="en-US" b="1" dirty="0" smtClean="0"/>
            <a:t>Program Governance</a:t>
          </a:r>
          <a:endParaRPr lang="en-US" b="1" dirty="0"/>
        </a:p>
      </dgm:t>
    </dgm:pt>
    <dgm:pt modelId="{27F751DB-33E5-487C-9C65-584E6F5C9081}" type="parTrans" cxnId="{0B574F6B-813E-4A12-8843-C48AA641A450}">
      <dgm:prSet/>
      <dgm:spPr/>
      <dgm:t>
        <a:bodyPr/>
        <a:lstStyle/>
        <a:p>
          <a:endParaRPr lang="en-US"/>
        </a:p>
      </dgm:t>
    </dgm:pt>
    <dgm:pt modelId="{8D13B268-7698-4293-977F-724BD7DD21A8}" type="sibTrans" cxnId="{0B574F6B-813E-4A12-8843-C48AA641A450}">
      <dgm:prSet/>
      <dgm:spPr>
        <a:solidFill>
          <a:schemeClr val="tx1">
            <a:lumMod val="25000"/>
            <a:lumOff val="75000"/>
          </a:schemeClr>
        </a:solidFill>
      </dgm:spPr>
      <dgm:t>
        <a:bodyPr/>
        <a:lstStyle/>
        <a:p>
          <a:endParaRPr lang="en-US"/>
        </a:p>
      </dgm:t>
    </dgm:pt>
    <dgm:pt modelId="{0162F524-C655-4BE5-B523-6896E38D7761}" type="pres">
      <dgm:prSet presAssocID="{6FF8E109-C30F-4047-AFEA-690E8EA64235}" presName="Name0" presStyleCnt="0">
        <dgm:presLayoutVars>
          <dgm:chMax val="1"/>
          <dgm:dir/>
          <dgm:animLvl val="ctr"/>
          <dgm:resizeHandles val="exact"/>
        </dgm:presLayoutVars>
      </dgm:prSet>
      <dgm:spPr/>
      <dgm:t>
        <a:bodyPr/>
        <a:lstStyle/>
        <a:p>
          <a:endParaRPr lang="en-US"/>
        </a:p>
      </dgm:t>
    </dgm:pt>
    <dgm:pt modelId="{9E5CFAB4-92EF-4EC4-97B6-A6A0FFBF9295}" type="pres">
      <dgm:prSet presAssocID="{59677795-3D16-4F13-9C66-9A3E0302EEEA}" presName="centerShape" presStyleLbl="node0" presStyleIdx="0" presStyleCnt="1"/>
      <dgm:spPr/>
      <dgm:t>
        <a:bodyPr/>
        <a:lstStyle/>
        <a:p>
          <a:endParaRPr lang="en-US"/>
        </a:p>
      </dgm:t>
    </dgm:pt>
    <dgm:pt modelId="{6BDB0533-43C8-483C-91DA-E614D2DF8ED2}" type="pres">
      <dgm:prSet presAssocID="{8E7CCF0E-2155-49B4-A268-BA18B1AEFE28}" presName="node" presStyleLbl="node1" presStyleIdx="0" presStyleCnt="4">
        <dgm:presLayoutVars>
          <dgm:bulletEnabled val="1"/>
        </dgm:presLayoutVars>
      </dgm:prSet>
      <dgm:spPr/>
      <dgm:t>
        <a:bodyPr/>
        <a:lstStyle/>
        <a:p>
          <a:endParaRPr lang="en-US"/>
        </a:p>
      </dgm:t>
    </dgm:pt>
    <dgm:pt modelId="{719CAB24-D166-4FB2-A5B7-14AF1FDAB808}" type="pres">
      <dgm:prSet presAssocID="{8E7CCF0E-2155-49B4-A268-BA18B1AEFE28}" presName="dummy" presStyleCnt="0"/>
      <dgm:spPr/>
    </dgm:pt>
    <dgm:pt modelId="{7DEECD64-2CCD-4950-8681-87BF34C66BF4}" type="pres">
      <dgm:prSet presAssocID="{BF3971DD-B326-4868-9384-6B8C57532C84}" presName="sibTrans" presStyleLbl="sibTrans2D1" presStyleIdx="0" presStyleCnt="4"/>
      <dgm:spPr/>
      <dgm:t>
        <a:bodyPr/>
        <a:lstStyle/>
        <a:p>
          <a:endParaRPr lang="en-US"/>
        </a:p>
      </dgm:t>
    </dgm:pt>
    <dgm:pt modelId="{2A61736F-F5A0-40E9-BE34-637CBF54E296}" type="pres">
      <dgm:prSet presAssocID="{0B7A3571-8685-4A88-8A61-B775B521ECB3}" presName="node" presStyleLbl="node1" presStyleIdx="1" presStyleCnt="4">
        <dgm:presLayoutVars>
          <dgm:bulletEnabled val="1"/>
        </dgm:presLayoutVars>
      </dgm:prSet>
      <dgm:spPr/>
      <dgm:t>
        <a:bodyPr/>
        <a:lstStyle/>
        <a:p>
          <a:endParaRPr lang="en-US"/>
        </a:p>
      </dgm:t>
    </dgm:pt>
    <dgm:pt modelId="{0B1515F2-8208-4E23-909E-4DD901C7345A}" type="pres">
      <dgm:prSet presAssocID="{0B7A3571-8685-4A88-8A61-B775B521ECB3}" presName="dummy" presStyleCnt="0"/>
      <dgm:spPr/>
    </dgm:pt>
    <dgm:pt modelId="{9070E032-C870-4916-A2FA-4A37F4C0007B}" type="pres">
      <dgm:prSet presAssocID="{F88C7CF0-2B91-4285-8265-37E6620BFA6D}" presName="sibTrans" presStyleLbl="sibTrans2D1" presStyleIdx="1" presStyleCnt="4"/>
      <dgm:spPr/>
      <dgm:t>
        <a:bodyPr/>
        <a:lstStyle/>
        <a:p>
          <a:endParaRPr lang="en-US"/>
        </a:p>
      </dgm:t>
    </dgm:pt>
    <dgm:pt modelId="{DBC84AAC-152E-4287-808F-6CD9E24D03F0}" type="pres">
      <dgm:prSet presAssocID="{507659BF-7E22-4F11-BD96-AE6647F5CE98}" presName="node" presStyleLbl="node1" presStyleIdx="2" presStyleCnt="4">
        <dgm:presLayoutVars>
          <dgm:bulletEnabled val="1"/>
        </dgm:presLayoutVars>
      </dgm:prSet>
      <dgm:spPr/>
      <dgm:t>
        <a:bodyPr/>
        <a:lstStyle/>
        <a:p>
          <a:endParaRPr lang="en-US"/>
        </a:p>
      </dgm:t>
    </dgm:pt>
    <dgm:pt modelId="{821B7002-3CBB-4319-A919-48F613D1D23C}" type="pres">
      <dgm:prSet presAssocID="{507659BF-7E22-4F11-BD96-AE6647F5CE98}" presName="dummy" presStyleCnt="0"/>
      <dgm:spPr/>
    </dgm:pt>
    <dgm:pt modelId="{A9FAC928-539C-44B4-8D32-3E4D93260338}" type="pres">
      <dgm:prSet presAssocID="{380EBA4A-3217-4AA8-9671-0C7F459C9A89}" presName="sibTrans" presStyleLbl="sibTrans2D1" presStyleIdx="2" presStyleCnt="4"/>
      <dgm:spPr/>
      <dgm:t>
        <a:bodyPr/>
        <a:lstStyle/>
        <a:p>
          <a:endParaRPr lang="en-US"/>
        </a:p>
      </dgm:t>
    </dgm:pt>
    <dgm:pt modelId="{69E420D3-7819-454F-AF8A-F8C1803E6B5A}" type="pres">
      <dgm:prSet presAssocID="{7538B204-291A-482D-A320-ED7160DA8B53}" presName="node" presStyleLbl="node1" presStyleIdx="3" presStyleCnt="4">
        <dgm:presLayoutVars>
          <dgm:bulletEnabled val="1"/>
        </dgm:presLayoutVars>
      </dgm:prSet>
      <dgm:spPr/>
      <dgm:t>
        <a:bodyPr/>
        <a:lstStyle/>
        <a:p>
          <a:endParaRPr lang="en-US"/>
        </a:p>
      </dgm:t>
    </dgm:pt>
    <dgm:pt modelId="{BFDEA45E-573B-4EF5-A3A9-270CC9A021FD}" type="pres">
      <dgm:prSet presAssocID="{7538B204-291A-482D-A320-ED7160DA8B53}" presName="dummy" presStyleCnt="0"/>
      <dgm:spPr/>
    </dgm:pt>
    <dgm:pt modelId="{E2B14570-4EC2-4F29-99A8-8B89DD86E824}" type="pres">
      <dgm:prSet presAssocID="{8D13B268-7698-4293-977F-724BD7DD21A8}" presName="sibTrans" presStyleLbl="sibTrans2D1" presStyleIdx="3" presStyleCnt="4"/>
      <dgm:spPr/>
      <dgm:t>
        <a:bodyPr/>
        <a:lstStyle/>
        <a:p>
          <a:endParaRPr lang="en-US"/>
        </a:p>
      </dgm:t>
    </dgm:pt>
  </dgm:ptLst>
  <dgm:cxnLst>
    <dgm:cxn modelId="{7F124C2E-0029-4518-A51B-03E29A6E97D4}" type="presOf" srcId="{59677795-3D16-4F13-9C66-9A3E0302EEEA}" destId="{9E5CFAB4-92EF-4EC4-97B6-A6A0FFBF9295}" srcOrd="0" destOrd="0" presId="urn:microsoft.com/office/officeart/2005/8/layout/radial6"/>
    <dgm:cxn modelId="{FB30CF6B-9652-4F14-9502-75E9325E35BA}" type="presOf" srcId="{0B7A3571-8685-4A88-8A61-B775B521ECB3}" destId="{2A61736F-F5A0-40E9-BE34-637CBF54E296}" srcOrd="0" destOrd="0" presId="urn:microsoft.com/office/officeart/2005/8/layout/radial6"/>
    <dgm:cxn modelId="{4138DD39-E64C-4372-82BE-DF084ACDFFFE}" srcId="{59677795-3D16-4F13-9C66-9A3E0302EEEA}" destId="{0B7A3571-8685-4A88-8A61-B775B521ECB3}" srcOrd="1" destOrd="0" parTransId="{18EF18DB-DD5B-4250-ABFF-E8B92E3131A5}" sibTransId="{F88C7CF0-2B91-4285-8265-37E6620BFA6D}"/>
    <dgm:cxn modelId="{F904EBA6-E1FD-427D-A5F1-0BADF30CE84F}" type="presOf" srcId="{F88C7CF0-2B91-4285-8265-37E6620BFA6D}" destId="{9070E032-C870-4916-A2FA-4A37F4C0007B}" srcOrd="0" destOrd="0" presId="urn:microsoft.com/office/officeart/2005/8/layout/radial6"/>
    <dgm:cxn modelId="{C99F618C-4A8E-437E-9690-00482DD1E4DB}" srcId="{59677795-3D16-4F13-9C66-9A3E0302EEEA}" destId="{507659BF-7E22-4F11-BD96-AE6647F5CE98}" srcOrd="2" destOrd="0" parTransId="{F59D1E1B-D9EC-4709-98A3-3E7FE4FF2986}" sibTransId="{380EBA4A-3217-4AA8-9671-0C7F459C9A89}"/>
    <dgm:cxn modelId="{0B574F6B-813E-4A12-8843-C48AA641A450}" srcId="{59677795-3D16-4F13-9C66-9A3E0302EEEA}" destId="{7538B204-291A-482D-A320-ED7160DA8B53}" srcOrd="3" destOrd="0" parTransId="{27F751DB-33E5-487C-9C65-584E6F5C9081}" sibTransId="{8D13B268-7698-4293-977F-724BD7DD21A8}"/>
    <dgm:cxn modelId="{AD6A262D-E669-4674-9B40-68007E174A76}" srcId="{6FF8E109-C30F-4047-AFEA-690E8EA64235}" destId="{59677795-3D16-4F13-9C66-9A3E0302EEEA}" srcOrd="0" destOrd="0" parTransId="{16CA1323-A161-409A-BCB6-594FF033A508}" sibTransId="{B5A8EE68-2A79-41EF-B5B8-5FCC819571F6}"/>
    <dgm:cxn modelId="{209235A5-4584-40BC-BDAD-E5361FD70528}" srcId="{59677795-3D16-4F13-9C66-9A3E0302EEEA}" destId="{8E7CCF0E-2155-49B4-A268-BA18B1AEFE28}" srcOrd="0" destOrd="0" parTransId="{DA4CE110-4156-412D-BD9F-A9922D137F6F}" sibTransId="{BF3971DD-B326-4868-9384-6B8C57532C84}"/>
    <dgm:cxn modelId="{76FA822D-0553-4FD3-B2EF-E121EB4A5817}" type="presOf" srcId="{BF3971DD-B326-4868-9384-6B8C57532C84}" destId="{7DEECD64-2CCD-4950-8681-87BF34C66BF4}" srcOrd="0" destOrd="0" presId="urn:microsoft.com/office/officeart/2005/8/layout/radial6"/>
    <dgm:cxn modelId="{3616A3AA-0B31-4B7E-A4FC-CFCB7BA09889}" type="presOf" srcId="{8D13B268-7698-4293-977F-724BD7DD21A8}" destId="{E2B14570-4EC2-4F29-99A8-8B89DD86E824}" srcOrd="0" destOrd="0" presId="urn:microsoft.com/office/officeart/2005/8/layout/radial6"/>
    <dgm:cxn modelId="{D6A57B71-6469-4B47-B66A-73C66AD1B2AE}" type="presOf" srcId="{8E7CCF0E-2155-49B4-A268-BA18B1AEFE28}" destId="{6BDB0533-43C8-483C-91DA-E614D2DF8ED2}" srcOrd="0" destOrd="0" presId="urn:microsoft.com/office/officeart/2005/8/layout/radial6"/>
    <dgm:cxn modelId="{F8878DAF-2AE6-4D64-87AE-AED84554FFB7}" type="presOf" srcId="{380EBA4A-3217-4AA8-9671-0C7F459C9A89}" destId="{A9FAC928-539C-44B4-8D32-3E4D93260338}" srcOrd="0" destOrd="0" presId="urn:microsoft.com/office/officeart/2005/8/layout/radial6"/>
    <dgm:cxn modelId="{084DC290-3DD3-4E55-83E7-B3834DF77D74}" type="presOf" srcId="{6FF8E109-C30F-4047-AFEA-690E8EA64235}" destId="{0162F524-C655-4BE5-B523-6896E38D7761}" srcOrd="0" destOrd="0" presId="urn:microsoft.com/office/officeart/2005/8/layout/radial6"/>
    <dgm:cxn modelId="{57107068-1E3E-4075-8F85-E70EEA9234DE}" type="presOf" srcId="{507659BF-7E22-4F11-BD96-AE6647F5CE98}" destId="{DBC84AAC-152E-4287-808F-6CD9E24D03F0}" srcOrd="0" destOrd="0" presId="urn:microsoft.com/office/officeart/2005/8/layout/radial6"/>
    <dgm:cxn modelId="{65C4BF77-6652-4AF5-8C8C-35360502BE25}" type="presOf" srcId="{7538B204-291A-482D-A320-ED7160DA8B53}" destId="{69E420D3-7819-454F-AF8A-F8C1803E6B5A}" srcOrd="0" destOrd="0" presId="urn:microsoft.com/office/officeart/2005/8/layout/radial6"/>
    <dgm:cxn modelId="{E9E65FF6-BAC5-4E84-A0D9-A0B809C153B7}" type="presParOf" srcId="{0162F524-C655-4BE5-B523-6896E38D7761}" destId="{9E5CFAB4-92EF-4EC4-97B6-A6A0FFBF9295}" srcOrd="0" destOrd="0" presId="urn:microsoft.com/office/officeart/2005/8/layout/radial6"/>
    <dgm:cxn modelId="{B0215FEE-6781-4D43-87D1-3B1967558938}" type="presParOf" srcId="{0162F524-C655-4BE5-B523-6896E38D7761}" destId="{6BDB0533-43C8-483C-91DA-E614D2DF8ED2}" srcOrd="1" destOrd="0" presId="urn:microsoft.com/office/officeart/2005/8/layout/radial6"/>
    <dgm:cxn modelId="{47C46807-5ED1-4210-82E0-DA45DC264254}" type="presParOf" srcId="{0162F524-C655-4BE5-B523-6896E38D7761}" destId="{719CAB24-D166-4FB2-A5B7-14AF1FDAB808}" srcOrd="2" destOrd="0" presId="urn:microsoft.com/office/officeart/2005/8/layout/radial6"/>
    <dgm:cxn modelId="{CDA3439D-39D0-43DD-A929-C35181AE2A23}" type="presParOf" srcId="{0162F524-C655-4BE5-B523-6896E38D7761}" destId="{7DEECD64-2CCD-4950-8681-87BF34C66BF4}" srcOrd="3" destOrd="0" presId="urn:microsoft.com/office/officeart/2005/8/layout/radial6"/>
    <dgm:cxn modelId="{71C6C539-8B9A-4DB1-B5A4-F6F7ED5BD246}" type="presParOf" srcId="{0162F524-C655-4BE5-B523-6896E38D7761}" destId="{2A61736F-F5A0-40E9-BE34-637CBF54E296}" srcOrd="4" destOrd="0" presId="urn:microsoft.com/office/officeart/2005/8/layout/radial6"/>
    <dgm:cxn modelId="{8FA2D1CB-8EA2-435C-84FB-F7D194E78691}" type="presParOf" srcId="{0162F524-C655-4BE5-B523-6896E38D7761}" destId="{0B1515F2-8208-4E23-909E-4DD901C7345A}" srcOrd="5" destOrd="0" presId="urn:microsoft.com/office/officeart/2005/8/layout/radial6"/>
    <dgm:cxn modelId="{315E62AB-8891-447B-BBF3-9EC4ACA219B3}" type="presParOf" srcId="{0162F524-C655-4BE5-B523-6896E38D7761}" destId="{9070E032-C870-4916-A2FA-4A37F4C0007B}" srcOrd="6" destOrd="0" presId="urn:microsoft.com/office/officeart/2005/8/layout/radial6"/>
    <dgm:cxn modelId="{BB41AEB0-3637-40A0-B842-F737C9B039D7}" type="presParOf" srcId="{0162F524-C655-4BE5-B523-6896E38D7761}" destId="{DBC84AAC-152E-4287-808F-6CD9E24D03F0}" srcOrd="7" destOrd="0" presId="urn:microsoft.com/office/officeart/2005/8/layout/radial6"/>
    <dgm:cxn modelId="{8CBDDDDA-6A8D-4F35-ACF7-D62DF41C4105}" type="presParOf" srcId="{0162F524-C655-4BE5-B523-6896E38D7761}" destId="{821B7002-3CBB-4319-A919-48F613D1D23C}" srcOrd="8" destOrd="0" presId="urn:microsoft.com/office/officeart/2005/8/layout/radial6"/>
    <dgm:cxn modelId="{B5B557F2-2595-4C6D-9910-6CD2DA345BFA}" type="presParOf" srcId="{0162F524-C655-4BE5-B523-6896E38D7761}" destId="{A9FAC928-539C-44B4-8D32-3E4D93260338}" srcOrd="9" destOrd="0" presId="urn:microsoft.com/office/officeart/2005/8/layout/radial6"/>
    <dgm:cxn modelId="{C172C653-BC32-409C-A214-023561DE148E}" type="presParOf" srcId="{0162F524-C655-4BE5-B523-6896E38D7761}" destId="{69E420D3-7819-454F-AF8A-F8C1803E6B5A}" srcOrd="10" destOrd="0" presId="urn:microsoft.com/office/officeart/2005/8/layout/radial6"/>
    <dgm:cxn modelId="{9DAA068D-5D9B-4498-B3E6-46BB9DC10804}" type="presParOf" srcId="{0162F524-C655-4BE5-B523-6896E38D7761}" destId="{BFDEA45E-573B-4EF5-A3A9-270CC9A021FD}" srcOrd="11" destOrd="0" presId="urn:microsoft.com/office/officeart/2005/8/layout/radial6"/>
    <dgm:cxn modelId="{BF7AB7F1-A26E-47DA-B4A7-9CB890EC34E6}" type="presParOf" srcId="{0162F524-C655-4BE5-B523-6896E38D7761}" destId="{E2B14570-4EC2-4F29-99A8-8B89DD86E824}" srcOrd="12" destOrd="0" presId="urn:microsoft.com/office/officeart/2005/8/layout/radial6"/>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11EC00D6-ECEC-47B0-BF61-0955852A9D25}" type="doc">
      <dgm:prSet loTypeId="urn:microsoft.com/office/officeart/2005/8/layout/venn2" loCatId="relationship" qsTypeId="urn:microsoft.com/office/officeart/2005/8/quickstyle/3d1" qsCatId="3D" csTypeId="urn:microsoft.com/office/officeart/2005/8/colors/colorful2" csCatId="colorful" phldr="1"/>
      <dgm:spPr/>
      <dgm:t>
        <a:bodyPr/>
        <a:lstStyle/>
        <a:p>
          <a:endParaRPr lang="en-US"/>
        </a:p>
      </dgm:t>
    </dgm:pt>
    <dgm:pt modelId="{085152D3-CA12-4E6C-90CD-D58A38A685F9}">
      <dgm:prSet phldrT="[Text]" custT="1"/>
      <dgm:spPr/>
      <dgm:t>
        <a:bodyPr/>
        <a:lstStyle/>
        <a:p>
          <a:r>
            <a:rPr lang="en-US" sz="1400" b="1" dirty="0" smtClean="0">
              <a:solidFill>
                <a:schemeClr val="tx1"/>
              </a:solidFill>
            </a:rPr>
            <a:t>Scheduling Method</a:t>
          </a:r>
          <a:endParaRPr lang="en-US" sz="1400" b="1" dirty="0">
            <a:solidFill>
              <a:schemeClr val="tx1"/>
            </a:solidFill>
          </a:endParaRPr>
        </a:p>
      </dgm:t>
    </dgm:pt>
    <dgm:pt modelId="{84E128FC-DD2D-46B4-8DDA-2F7F92A022B7}" type="parTrans" cxnId="{4A4DC121-2B59-47FE-B509-85E20D2F4D10}">
      <dgm:prSet/>
      <dgm:spPr/>
      <dgm:t>
        <a:bodyPr/>
        <a:lstStyle/>
        <a:p>
          <a:endParaRPr lang="en-US" sz="3200" b="1">
            <a:solidFill>
              <a:schemeClr val="tx1"/>
            </a:solidFill>
          </a:endParaRPr>
        </a:p>
      </dgm:t>
    </dgm:pt>
    <dgm:pt modelId="{8C5605D9-5339-4F99-A85F-F02D78D7AE2D}" type="sibTrans" cxnId="{4A4DC121-2B59-47FE-B509-85E20D2F4D10}">
      <dgm:prSet/>
      <dgm:spPr/>
      <dgm:t>
        <a:bodyPr/>
        <a:lstStyle/>
        <a:p>
          <a:endParaRPr lang="en-US" sz="3200" b="1">
            <a:solidFill>
              <a:schemeClr val="tx1"/>
            </a:solidFill>
          </a:endParaRPr>
        </a:p>
      </dgm:t>
    </dgm:pt>
    <dgm:pt modelId="{878E9A9B-F70B-4F42-8177-A1C234477AC6}">
      <dgm:prSet phldrT="[Text]" custT="1"/>
      <dgm:spPr/>
      <dgm:t>
        <a:bodyPr/>
        <a:lstStyle/>
        <a:p>
          <a:r>
            <a:rPr lang="en-US" sz="1400" b="1" dirty="0" smtClean="0">
              <a:solidFill>
                <a:schemeClr val="tx1"/>
              </a:solidFill>
            </a:rPr>
            <a:t>Scheduling Tool</a:t>
          </a:r>
          <a:endParaRPr lang="en-US" sz="1400" b="1" dirty="0">
            <a:solidFill>
              <a:schemeClr val="tx1"/>
            </a:solidFill>
          </a:endParaRPr>
        </a:p>
      </dgm:t>
    </dgm:pt>
    <dgm:pt modelId="{67D7127F-F850-4E48-AC64-643669B7596D}" type="parTrans" cxnId="{CCC9CE82-62C0-464A-BEC4-60497B13F207}">
      <dgm:prSet/>
      <dgm:spPr/>
      <dgm:t>
        <a:bodyPr/>
        <a:lstStyle/>
        <a:p>
          <a:endParaRPr lang="en-US" sz="3200" b="1">
            <a:solidFill>
              <a:schemeClr val="tx1"/>
            </a:solidFill>
          </a:endParaRPr>
        </a:p>
      </dgm:t>
    </dgm:pt>
    <dgm:pt modelId="{258CA10B-D89A-40DA-93FC-A32B4974B9C7}" type="sibTrans" cxnId="{CCC9CE82-62C0-464A-BEC4-60497B13F207}">
      <dgm:prSet/>
      <dgm:spPr/>
      <dgm:t>
        <a:bodyPr/>
        <a:lstStyle/>
        <a:p>
          <a:endParaRPr lang="en-US" sz="3200" b="1">
            <a:solidFill>
              <a:schemeClr val="tx1"/>
            </a:solidFill>
          </a:endParaRPr>
        </a:p>
      </dgm:t>
    </dgm:pt>
    <dgm:pt modelId="{F29E4654-0D5C-48A0-ABB9-6AB98677BB95}">
      <dgm:prSet phldrT="[Text]" custT="1"/>
      <dgm:spPr/>
      <dgm:t>
        <a:bodyPr/>
        <a:lstStyle/>
        <a:p>
          <a:r>
            <a:rPr lang="en-US" sz="1400" b="1" dirty="0" smtClean="0">
              <a:solidFill>
                <a:schemeClr val="tx1"/>
              </a:solidFill>
            </a:rPr>
            <a:t>Schedule Model</a:t>
          </a:r>
          <a:endParaRPr lang="en-US" sz="1400" b="1" dirty="0">
            <a:solidFill>
              <a:schemeClr val="tx1"/>
            </a:solidFill>
          </a:endParaRPr>
        </a:p>
      </dgm:t>
    </dgm:pt>
    <dgm:pt modelId="{029084E0-0A71-4471-8B80-5975F4DB5436}" type="parTrans" cxnId="{8F05012C-50B8-4A90-AB7D-84CEE8BF15BA}">
      <dgm:prSet/>
      <dgm:spPr/>
      <dgm:t>
        <a:bodyPr/>
        <a:lstStyle/>
        <a:p>
          <a:endParaRPr lang="en-US" sz="3200" b="1">
            <a:solidFill>
              <a:schemeClr val="tx1"/>
            </a:solidFill>
          </a:endParaRPr>
        </a:p>
      </dgm:t>
    </dgm:pt>
    <dgm:pt modelId="{9BE7B1B2-DEF9-4AB5-9F0D-E02FC4A9C996}" type="sibTrans" cxnId="{8F05012C-50B8-4A90-AB7D-84CEE8BF15BA}">
      <dgm:prSet/>
      <dgm:spPr/>
      <dgm:t>
        <a:bodyPr/>
        <a:lstStyle/>
        <a:p>
          <a:endParaRPr lang="en-US" sz="3200" b="1">
            <a:solidFill>
              <a:schemeClr val="tx1"/>
            </a:solidFill>
          </a:endParaRPr>
        </a:p>
      </dgm:t>
    </dgm:pt>
    <dgm:pt modelId="{A8001386-D17D-4FD4-9F2D-186CA00E729C}" type="pres">
      <dgm:prSet presAssocID="{11EC00D6-ECEC-47B0-BF61-0955852A9D25}" presName="Name0" presStyleCnt="0">
        <dgm:presLayoutVars>
          <dgm:chMax val="7"/>
          <dgm:resizeHandles val="exact"/>
        </dgm:presLayoutVars>
      </dgm:prSet>
      <dgm:spPr/>
      <dgm:t>
        <a:bodyPr/>
        <a:lstStyle/>
        <a:p>
          <a:endParaRPr lang="en-US"/>
        </a:p>
      </dgm:t>
    </dgm:pt>
    <dgm:pt modelId="{F9A34CC3-CAFC-4EFA-87D9-C3D4C775AACE}" type="pres">
      <dgm:prSet presAssocID="{11EC00D6-ECEC-47B0-BF61-0955852A9D25}" presName="comp1" presStyleCnt="0"/>
      <dgm:spPr/>
      <dgm:t>
        <a:bodyPr/>
        <a:lstStyle/>
        <a:p>
          <a:endParaRPr lang="en-US"/>
        </a:p>
      </dgm:t>
    </dgm:pt>
    <dgm:pt modelId="{39B2B795-681C-49D0-8C97-B9A1CDDD926F}" type="pres">
      <dgm:prSet presAssocID="{11EC00D6-ECEC-47B0-BF61-0955852A9D25}" presName="circle1" presStyleLbl="node1" presStyleIdx="0" presStyleCnt="3" custScaleX="179640" custLinFactNeighborX="-373"/>
      <dgm:spPr/>
      <dgm:t>
        <a:bodyPr/>
        <a:lstStyle/>
        <a:p>
          <a:endParaRPr lang="en-US"/>
        </a:p>
      </dgm:t>
    </dgm:pt>
    <dgm:pt modelId="{C44AA26A-C58A-4283-85CD-EB81B3AAF5B5}" type="pres">
      <dgm:prSet presAssocID="{11EC00D6-ECEC-47B0-BF61-0955852A9D25}" presName="c1text" presStyleLbl="node1" presStyleIdx="0" presStyleCnt="3">
        <dgm:presLayoutVars>
          <dgm:bulletEnabled val="1"/>
        </dgm:presLayoutVars>
      </dgm:prSet>
      <dgm:spPr/>
      <dgm:t>
        <a:bodyPr/>
        <a:lstStyle/>
        <a:p>
          <a:endParaRPr lang="en-US"/>
        </a:p>
      </dgm:t>
    </dgm:pt>
    <dgm:pt modelId="{41F67510-5AFC-4CCC-B3D6-F7E23A92385E}" type="pres">
      <dgm:prSet presAssocID="{11EC00D6-ECEC-47B0-BF61-0955852A9D25}" presName="comp2" presStyleCnt="0"/>
      <dgm:spPr/>
      <dgm:t>
        <a:bodyPr/>
        <a:lstStyle/>
        <a:p>
          <a:endParaRPr lang="en-US"/>
        </a:p>
      </dgm:t>
    </dgm:pt>
    <dgm:pt modelId="{A1D8E1BE-E2FA-4EAE-85AE-56AF634547DC}" type="pres">
      <dgm:prSet presAssocID="{11EC00D6-ECEC-47B0-BF61-0955852A9D25}" presName="circle2" presStyleLbl="node1" presStyleIdx="1" presStyleCnt="3" custScaleX="140117"/>
      <dgm:spPr/>
      <dgm:t>
        <a:bodyPr/>
        <a:lstStyle/>
        <a:p>
          <a:endParaRPr lang="en-US"/>
        </a:p>
      </dgm:t>
    </dgm:pt>
    <dgm:pt modelId="{15D17885-D453-45FC-8C72-3E6F2785FC6F}" type="pres">
      <dgm:prSet presAssocID="{11EC00D6-ECEC-47B0-BF61-0955852A9D25}" presName="c2text" presStyleLbl="node1" presStyleIdx="1" presStyleCnt="3">
        <dgm:presLayoutVars>
          <dgm:bulletEnabled val="1"/>
        </dgm:presLayoutVars>
      </dgm:prSet>
      <dgm:spPr/>
      <dgm:t>
        <a:bodyPr/>
        <a:lstStyle/>
        <a:p>
          <a:endParaRPr lang="en-US"/>
        </a:p>
      </dgm:t>
    </dgm:pt>
    <dgm:pt modelId="{AAE99A50-41AE-4560-ADA1-B7B8518F0ABC}" type="pres">
      <dgm:prSet presAssocID="{11EC00D6-ECEC-47B0-BF61-0955852A9D25}" presName="comp3" presStyleCnt="0"/>
      <dgm:spPr/>
      <dgm:t>
        <a:bodyPr/>
        <a:lstStyle/>
        <a:p>
          <a:endParaRPr lang="en-US"/>
        </a:p>
      </dgm:t>
    </dgm:pt>
    <dgm:pt modelId="{F6828974-B459-402B-8DE7-86AF4C342219}" type="pres">
      <dgm:prSet presAssocID="{11EC00D6-ECEC-47B0-BF61-0955852A9D25}" presName="circle3" presStyleLbl="node1" presStyleIdx="2" presStyleCnt="3" custScaleX="131118"/>
      <dgm:spPr/>
      <dgm:t>
        <a:bodyPr/>
        <a:lstStyle/>
        <a:p>
          <a:endParaRPr lang="en-US"/>
        </a:p>
      </dgm:t>
    </dgm:pt>
    <dgm:pt modelId="{9212FCF4-F16F-42F2-9461-4FD87BBDB533}" type="pres">
      <dgm:prSet presAssocID="{11EC00D6-ECEC-47B0-BF61-0955852A9D25}" presName="c3text" presStyleLbl="node1" presStyleIdx="2" presStyleCnt="3">
        <dgm:presLayoutVars>
          <dgm:bulletEnabled val="1"/>
        </dgm:presLayoutVars>
      </dgm:prSet>
      <dgm:spPr/>
      <dgm:t>
        <a:bodyPr/>
        <a:lstStyle/>
        <a:p>
          <a:endParaRPr lang="en-US"/>
        </a:p>
      </dgm:t>
    </dgm:pt>
  </dgm:ptLst>
  <dgm:cxnLst>
    <dgm:cxn modelId="{A370123B-D88C-462E-B3A4-EEDCE0C04809}" type="presOf" srcId="{F29E4654-0D5C-48A0-ABB9-6AB98677BB95}" destId="{9212FCF4-F16F-42F2-9461-4FD87BBDB533}" srcOrd="1" destOrd="0" presId="urn:microsoft.com/office/officeart/2005/8/layout/venn2"/>
    <dgm:cxn modelId="{7AAEDF2E-BDBF-4BB7-A7C9-8AEAA6EE7284}" type="presOf" srcId="{085152D3-CA12-4E6C-90CD-D58A38A685F9}" destId="{39B2B795-681C-49D0-8C97-B9A1CDDD926F}" srcOrd="0" destOrd="0" presId="urn:microsoft.com/office/officeart/2005/8/layout/venn2"/>
    <dgm:cxn modelId="{A96888C9-C9C9-459C-A5D2-688331CB804C}" type="presOf" srcId="{11EC00D6-ECEC-47B0-BF61-0955852A9D25}" destId="{A8001386-D17D-4FD4-9F2D-186CA00E729C}" srcOrd="0" destOrd="0" presId="urn:microsoft.com/office/officeart/2005/8/layout/venn2"/>
    <dgm:cxn modelId="{758A4716-E8FA-4753-BD60-E1FB65C8D39F}" type="presOf" srcId="{F29E4654-0D5C-48A0-ABB9-6AB98677BB95}" destId="{F6828974-B459-402B-8DE7-86AF4C342219}" srcOrd="0" destOrd="0" presId="urn:microsoft.com/office/officeart/2005/8/layout/venn2"/>
    <dgm:cxn modelId="{4A4DC121-2B59-47FE-B509-85E20D2F4D10}" srcId="{11EC00D6-ECEC-47B0-BF61-0955852A9D25}" destId="{085152D3-CA12-4E6C-90CD-D58A38A685F9}" srcOrd="0" destOrd="0" parTransId="{84E128FC-DD2D-46B4-8DDA-2F7F92A022B7}" sibTransId="{8C5605D9-5339-4F99-A85F-F02D78D7AE2D}"/>
    <dgm:cxn modelId="{A47D8542-A569-4BE0-8267-A32ED14DA357}" type="presOf" srcId="{878E9A9B-F70B-4F42-8177-A1C234477AC6}" destId="{15D17885-D453-45FC-8C72-3E6F2785FC6F}" srcOrd="1" destOrd="0" presId="urn:microsoft.com/office/officeart/2005/8/layout/venn2"/>
    <dgm:cxn modelId="{CCC9CE82-62C0-464A-BEC4-60497B13F207}" srcId="{11EC00D6-ECEC-47B0-BF61-0955852A9D25}" destId="{878E9A9B-F70B-4F42-8177-A1C234477AC6}" srcOrd="1" destOrd="0" parTransId="{67D7127F-F850-4E48-AC64-643669B7596D}" sibTransId="{258CA10B-D89A-40DA-93FC-A32B4974B9C7}"/>
    <dgm:cxn modelId="{8F05012C-50B8-4A90-AB7D-84CEE8BF15BA}" srcId="{11EC00D6-ECEC-47B0-BF61-0955852A9D25}" destId="{F29E4654-0D5C-48A0-ABB9-6AB98677BB95}" srcOrd="2" destOrd="0" parTransId="{029084E0-0A71-4471-8B80-5975F4DB5436}" sibTransId="{9BE7B1B2-DEF9-4AB5-9F0D-E02FC4A9C996}"/>
    <dgm:cxn modelId="{C7848871-9D79-42A4-A9DC-E26313D7B050}" type="presOf" srcId="{085152D3-CA12-4E6C-90CD-D58A38A685F9}" destId="{C44AA26A-C58A-4283-85CD-EB81B3AAF5B5}" srcOrd="1" destOrd="0" presId="urn:microsoft.com/office/officeart/2005/8/layout/venn2"/>
    <dgm:cxn modelId="{B33A4DD0-9BBF-4594-96ED-0DA26BB62B3C}" type="presOf" srcId="{878E9A9B-F70B-4F42-8177-A1C234477AC6}" destId="{A1D8E1BE-E2FA-4EAE-85AE-56AF634547DC}" srcOrd="0" destOrd="0" presId="urn:microsoft.com/office/officeart/2005/8/layout/venn2"/>
    <dgm:cxn modelId="{9EF91C3A-8FE3-4C19-BE6E-113EA37B980F}" type="presParOf" srcId="{A8001386-D17D-4FD4-9F2D-186CA00E729C}" destId="{F9A34CC3-CAFC-4EFA-87D9-C3D4C775AACE}" srcOrd="0" destOrd="0" presId="urn:microsoft.com/office/officeart/2005/8/layout/venn2"/>
    <dgm:cxn modelId="{E4340093-2529-4CA3-BDC1-BCE7733DA873}" type="presParOf" srcId="{F9A34CC3-CAFC-4EFA-87D9-C3D4C775AACE}" destId="{39B2B795-681C-49D0-8C97-B9A1CDDD926F}" srcOrd="0" destOrd="0" presId="urn:microsoft.com/office/officeart/2005/8/layout/venn2"/>
    <dgm:cxn modelId="{8E275D3A-FAAC-43BB-BF65-4723A4F0E6CD}" type="presParOf" srcId="{F9A34CC3-CAFC-4EFA-87D9-C3D4C775AACE}" destId="{C44AA26A-C58A-4283-85CD-EB81B3AAF5B5}" srcOrd="1" destOrd="0" presId="urn:microsoft.com/office/officeart/2005/8/layout/venn2"/>
    <dgm:cxn modelId="{6E8B1FF0-FDAE-434B-9B1E-ECA9A4D28086}" type="presParOf" srcId="{A8001386-D17D-4FD4-9F2D-186CA00E729C}" destId="{41F67510-5AFC-4CCC-B3D6-F7E23A92385E}" srcOrd="1" destOrd="0" presId="urn:microsoft.com/office/officeart/2005/8/layout/venn2"/>
    <dgm:cxn modelId="{5C546B80-D727-44B2-8273-05F89F94BBC1}" type="presParOf" srcId="{41F67510-5AFC-4CCC-B3D6-F7E23A92385E}" destId="{A1D8E1BE-E2FA-4EAE-85AE-56AF634547DC}" srcOrd="0" destOrd="0" presId="urn:microsoft.com/office/officeart/2005/8/layout/venn2"/>
    <dgm:cxn modelId="{1FC80324-2810-4238-8F60-DBB82AE812B0}" type="presParOf" srcId="{41F67510-5AFC-4CCC-B3D6-F7E23A92385E}" destId="{15D17885-D453-45FC-8C72-3E6F2785FC6F}" srcOrd="1" destOrd="0" presId="urn:microsoft.com/office/officeart/2005/8/layout/venn2"/>
    <dgm:cxn modelId="{3E0C2168-815F-42CC-9145-CF718639E77A}" type="presParOf" srcId="{A8001386-D17D-4FD4-9F2D-186CA00E729C}" destId="{AAE99A50-41AE-4560-ADA1-B7B8518F0ABC}" srcOrd="2" destOrd="0" presId="urn:microsoft.com/office/officeart/2005/8/layout/venn2"/>
    <dgm:cxn modelId="{2AC42148-A8A2-4D55-AC6B-5CC1967AED56}" type="presParOf" srcId="{AAE99A50-41AE-4560-ADA1-B7B8518F0ABC}" destId="{F6828974-B459-402B-8DE7-86AF4C342219}" srcOrd="0" destOrd="0" presId="urn:microsoft.com/office/officeart/2005/8/layout/venn2"/>
    <dgm:cxn modelId="{768E788A-3D84-475E-B923-0B36C7E14256}" type="presParOf" srcId="{AAE99A50-41AE-4560-ADA1-B7B8518F0ABC}" destId="{9212FCF4-F16F-42F2-9461-4FD87BBDB533}" srcOrd="1" destOrd="0" presId="urn:microsoft.com/office/officeart/2005/8/layout/venn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7FA4829D-02C8-4126-8A05-B3550BBA1B0F}" type="doc">
      <dgm:prSet loTypeId="urn:microsoft.com/office/officeart/2005/8/layout/hList3" loCatId="list" qsTypeId="urn:microsoft.com/office/officeart/2005/8/quickstyle/3d1" qsCatId="3D" csTypeId="urn:microsoft.com/office/officeart/2005/8/colors/accent0_2" csCatId="mainScheme" phldr="1"/>
      <dgm:spPr/>
      <dgm:t>
        <a:bodyPr/>
        <a:lstStyle/>
        <a:p>
          <a:endParaRPr lang="en-US"/>
        </a:p>
      </dgm:t>
    </dgm:pt>
    <dgm:pt modelId="{28451618-275B-426D-9371-BEF1AF1779B0}">
      <dgm:prSet phldrT="[Text]"/>
      <dgm:spPr/>
      <dgm:t>
        <a:bodyPr/>
        <a:lstStyle/>
        <a:p>
          <a:r>
            <a:rPr lang="en-US" dirty="0" smtClean="0">
              <a:solidFill>
                <a:schemeClr val="tx1"/>
              </a:solidFill>
            </a:rPr>
            <a:t>when to do? </a:t>
          </a:r>
          <a:endParaRPr lang="en-US" dirty="0">
            <a:solidFill>
              <a:schemeClr val="tx1"/>
            </a:solidFill>
          </a:endParaRPr>
        </a:p>
      </dgm:t>
    </dgm:pt>
    <dgm:pt modelId="{5F144A1D-E62B-4B7F-B2DE-B3F124882C3F}" type="parTrans" cxnId="{7E4E0A3E-DB47-4079-8A98-DAF92875AEDC}">
      <dgm:prSet/>
      <dgm:spPr/>
      <dgm:t>
        <a:bodyPr/>
        <a:lstStyle/>
        <a:p>
          <a:endParaRPr lang="en-US">
            <a:solidFill>
              <a:schemeClr val="tx1"/>
            </a:solidFill>
          </a:endParaRPr>
        </a:p>
      </dgm:t>
    </dgm:pt>
    <dgm:pt modelId="{7E456EAF-C35E-4F77-AEED-4FE7501A20C4}" type="sibTrans" cxnId="{7E4E0A3E-DB47-4079-8A98-DAF92875AEDC}">
      <dgm:prSet/>
      <dgm:spPr/>
      <dgm:t>
        <a:bodyPr/>
        <a:lstStyle/>
        <a:p>
          <a:endParaRPr lang="en-US">
            <a:solidFill>
              <a:schemeClr val="tx1"/>
            </a:solidFill>
          </a:endParaRPr>
        </a:p>
      </dgm:t>
    </dgm:pt>
    <dgm:pt modelId="{B139B8E8-F7AB-43D1-B561-270E0F192C29}">
      <dgm:prSet phldrT="[Text]"/>
      <dgm:spPr/>
      <dgm:t>
        <a:bodyPr/>
        <a:lstStyle/>
        <a:p>
          <a:r>
            <a:rPr lang="en-US" dirty="0" smtClean="0">
              <a:solidFill>
                <a:schemeClr val="tx1"/>
              </a:solidFill>
            </a:rPr>
            <a:t>Define activities</a:t>
          </a:r>
          <a:endParaRPr lang="en-US" dirty="0">
            <a:solidFill>
              <a:schemeClr val="tx1"/>
            </a:solidFill>
          </a:endParaRPr>
        </a:p>
      </dgm:t>
    </dgm:pt>
    <dgm:pt modelId="{4CC9BBFF-CFF7-4227-B3F4-A0AB4BC81033}" type="parTrans" cxnId="{9897A406-8516-4852-9F4A-C1D88652DC9F}">
      <dgm:prSet/>
      <dgm:spPr/>
      <dgm:t>
        <a:bodyPr/>
        <a:lstStyle/>
        <a:p>
          <a:endParaRPr lang="en-US">
            <a:solidFill>
              <a:schemeClr val="tx1"/>
            </a:solidFill>
          </a:endParaRPr>
        </a:p>
      </dgm:t>
    </dgm:pt>
    <dgm:pt modelId="{0F9C33F8-6875-4ACE-B496-D834F3DDCCB8}" type="sibTrans" cxnId="{9897A406-8516-4852-9F4A-C1D88652DC9F}">
      <dgm:prSet/>
      <dgm:spPr/>
      <dgm:t>
        <a:bodyPr/>
        <a:lstStyle/>
        <a:p>
          <a:endParaRPr lang="en-US">
            <a:solidFill>
              <a:schemeClr val="tx1"/>
            </a:solidFill>
          </a:endParaRPr>
        </a:p>
      </dgm:t>
    </dgm:pt>
    <dgm:pt modelId="{F37C8EC9-86A1-4610-99EE-411FE9A6F795}">
      <dgm:prSet phldrT="[Text]"/>
      <dgm:spPr/>
      <dgm:t>
        <a:bodyPr/>
        <a:lstStyle/>
        <a:p>
          <a:r>
            <a:rPr lang="en-US" dirty="0" smtClean="0">
              <a:solidFill>
                <a:schemeClr val="tx1"/>
              </a:solidFill>
            </a:rPr>
            <a:t>Sequence Activities</a:t>
          </a:r>
          <a:endParaRPr lang="en-US" dirty="0">
            <a:solidFill>
              <a:schemeClr val="tx1"/>
            </a:solidFill>
          </a:endParaRPr>
        </a:p>
      </dgm:t>
    </dgm:pt>
    <dgm:pt modelId="{29ACCD8B-7B0B-45A5-97D2-0ADEC7490446}" type="parTrans" cxnId="{E5B6F5B7-F4E2-48F7-A477-985285E61E2C}">
      <dgm:prSet/>
      <dgm:spPr/>
      <dgm:t>
        <a:bodyPr/>
        <a:lstStyle/>
        <a:p>
          <a:endParaRPr lang="en-US">
            <a:solidFill>
              <a:schemeClr val="tx1"/>
            </a:solidFill>
          </a:endParaRPr>
        </a:p>
      </dgm:t>
    </dgm:pt>
    <dgm:pt modelId="{38344496-BCB4-47BD-AA56-C55293B9B9EB}" type="sibTrans" cxnId="{E5B6F5B7-F4E2-48F7-A477-985285E61E2C}">
      <dgm:prSet/>
      <dgm:spPr/>
      <dgm:t>
        <a:bodyPr/>
        <a:lstStyle/>
        <a:p>
          <a:endParaRPr lang="en-US">
            <a:solidFill>
              <a:schemeClr val="tx1"/>
            </a:solidFill>
          </a:endParaRPr>
        </a:p>
      </dgm:t>
    </dgm:pt>
    <dgm:pt modelId="{23E76760-A2A6-4879-8462-A4C254CD83AF}">
      <dgm:prSet phldrT="[Text]"/>
      <dgm:spPr/>
      <dgm:t>
        <a:bodyPr/>
        <a:lstStyle/>
        <a:p>
          <a:r>
            <a:rPr lang="en-US" dirty="0" smtClean="0">
              <a:solidFill>
                <a:schemeClr val="tx1"/>
              </a:solidFill>
            </a:rPr>
            <a:t>Estimate Resource Requirements</a:t>
          </a:r>
          <a:endParaRPr lang="en-US" dirty="0">
            <a:solidFill>
              <a:schemeClr val="tx1"/>
            </a:solidFill>
          </a:endParaRPr>
        </a:p>
      </dgm:t>
    </dgm:pt>
    <dgm:pt modelId="{E233D355-704A-493D-AD3A-453D174C8F9F}" type="parTrans" cxnId="{C16FF835-B99B-4818-BF4A-42C3C42E8B86}">
      <dgm:prSet/>
      <dgm:spPr/>
      <dgm:t>
        <a:bodyPr/>
        <a:lstStyle/>
        <a:p>
          <a:endParaRPr lang="en-US">
            <a:solidFill>
              <a:schemeClr val="tx1"/>
            </a:solidFill>
          </a:endParaRPr>
        </a:p>
      </dgm:t>
    </dgm:pt>
    <dgm:pt modelId="{1E70A78C-9A39-43C8-B467-010F30CA794F}" type="sibTrans" cxnId="{C16FF835-B99B-4818-BF4A-42C3C42E8B86}">
      <dgm:prSet/>
      <dgm:spPr/>
      <dgm:t>
        <a:bodyPr/>
        <a:lstStyle/>
        <a:p>
          <a:endParaRPr lang="en-US">
            <a:solidFill>
              <a:schemeClr val="tx1"/>
            </a:solidFill>
          </a:endParaRPr>
        </a:p>
      </dgm:t>
    </dgm:pt>
    <dgm:pt modelId="{353AB52F-C515-4D20-9C4B-3915B21A0308}">
      <dgm:prSet phldrT="[Text]"/>
      <dgm:spPr/>
      <dgm:t>
        <a:bodyPr/>
        <a:lstStyle/>
        <a:p>
          <a:r>
            <a:rPr lang="en-US" dirty="0" smtClean="0">
              <a:solidFill>
                <a:schemeClr val="tx1"/>
              </a:solidFill>
            </a:rPr>
            <a:t>Estimate Duration</a:t>
          </a:r>
          <a:endParaRPr lang="en-US" dirty="0">
            <a:solidFill>
              <a:schemeClr val="tx1"/>
            </a:solidFill>
          </a:endParaRPr>
        </a:p>
      </dgm:t>
    </dgm:pt>
    <dgm:pt modelId="{7CEC9371-CF27-4310-9ADF-05A84AE68243}" type="parTrans" cxnId="{C339A288-1E9C-4294-8817-E3967A049500}">
      <dgm:prSet/>
      <dgm:spPr/>
      <dgm:t>
        <a:bodyPr/>
        <a:lstStyle/>
        <a:p>
          <a:endParaRPr lang="en-US">
            <a:solidFill>
              <a:schemeClr val="tx1"/>
            </a:solidFill>
          </a:endParaRPr>
        </a:p>
      </dgm:t>
    </dgm:pt>
    <dgm:pt modelId="{233C1F43-90B5-450B-AC81-43C659E11528}" type="sibTrans" cxnId="{C339A288-1E9C-4294-8817-E3967A049500}">
      <dgm:prSet/>
      <dgm:spPr/>
      <dgm:t>
        <a:bodyPr/>
        <a:lstStyle/>
        <a:p>
          <a:endParaRPr lang="en-US">
            <a:solidFill>
              <a:schemeClr val="tx1"/>
            </a:solidFill>
          </a:endParaRPr>
        </a:p>
      </dgm:t>
    </dgm:pt>
    <dgm:pt modelId="{6DBADE64-16A9-4778-A330-2C895ED68744}">
      <dgm:prSet phldrT="[Text]"/>
      <dgm:spPr/>
      <dgm:t>
        <a:bodyPr/>
        <a:lstStyle/>
        <a:p>
          <a:r>
            <a:rPr lang="en-US" dirty="0" smtClean="0">
              <a:solidFill>
                <a:schemeClr val="tx1"/>
              </a:solidFill>
            </a:rPr>
            <a:t>Develop and Optimize schedule</a:t>
          </a:r>
          <a:endParaRPr lang="en-US" dirty="0">
            <a:solidFill>
              <a:schemeClr val="tx1"/>
            </a:solidFill>
          </a:endParaRPr>
        </a:p>
      </dgm:t>
    </dgm:pt>
    <dgm:pt modelId="{25DD511A-AA11-4E93-82CC-77EB9E9B765E}" type="parTrans" cxnId="{80AD8AAF-5209-4E46-81AD-61F63179D559}">
      <dgm:prSet/>
      <dgm:spPr/>
      <dgm:t>
        <a:bodyPr/>
        <a:lstStyle/>
        <a:p>
          <a:endParaRPr lang="en-US">
            <a:solidFill>
              <a:schemeClr val="tx1"/>
            </a:solidFill>
          </a:endParaRPr>
        </a:p>
      </dgm:t>
    </dgm:pt>
    <dgm:pt modelId="{D258D47A-8365-418E-9449-B8D680D6CD95}" type="sibTrans" cxnId="{80AD8AAF-5209-4E46-81AD-61F63179D559}">
      <dgm:prSet/>
      <dgm:spPr/>
      <dgm:t>
        <a:bodyPr/>
        <a:lstStyle/>
        <a:p>
          <a:endParaRPr lang="en-US">
            <a:solidFill>
              <a:schemeClr val="tx1"/>
            </a:solidFill>
          </a:endParaRPr>
        </a:p>
      </dgm:t>
    </dgm:pt>
    <dgm:pt modelId="{21CE2520-54AF-4962-A818-994DB57C1DD6}" type="pres">
      <dgm:prSet presAssocID="{7FA4829D-02C8-4126-8A05-B3550BBA1B0F}" presName="composite" presStyleCnt="0">
        <dgm:presLayoutVars>
          <dgm:chMax val="1"/>
          <dgm:dir/>
          <dgm:resizeHandles val="exact"/>
        </dgm:presLayoutVars>
      </dgm:prSet>
      <dgm:spPr/>
      <dgm:t>
        <a:bodyPr/>
        <a:lstStyle/>
        <a:p>
          <a:endParaRPr lang="en-US"/>
        </a:p>
      </dgm:t>
    </dgm:pt>
    <dgm:pt modelId="{A3DF4B30-25A4-45A0-AB1D-08CEC3593045}" type="pres">
      <dgm:prSet presAssocID="{28451618-275B-426D-9371-BEF1AF1779B0}" presName="roof" presStyleLbl="dkBgShp" presStyleIdx="0" presStyleCnt="2"/>
      <dgm:spPr/>
      <dgm:t>
        <a:bodyPr/>
        <a:lstStyle/>
        <a:p>
          <a:endParaRPr lang="en-US"/>
        </a:p>
      </dgm:t>
    </dgm:pt>
    <dgm:pt modelId="{3CFF0632-5A01-448F-9819-25EAB829F853}" type="pres">
      <dgm:prSet presAssocID="{28451618-275B-426D-9371-BEF1AF1779B0}" presName="pillars" presStyleCnt="0"/>
      <dgm:spPr/>
      <dgm:t>
        <a:bodyPr/>
        <a:lstStyle/>
        <a:p>
          <a:endParaRPr lang="en-US"/>
        </a:p>
      </dgm:t>
    </dgm:pt>
    <dgm:pt modelId="{777CB55F-B6E6-45EA-B9F7-16F98320BCF1}" type="pres">
      <dgm:prSet presAssocID="{28451618-275B-426D-9371-BEF1AF1779B0}" presName="pillar1" presStyleLbl="node1" presStyleIdx="0" presStyleCnt="5">
        <dgm:presLayoutVars>
          <dgm:bulletEnabled val="1"/>
        </dgm:presLayoutVars>
      </dgm:prSet>
      <dgm:spPr/>
      <dgm:t>
        <a:bodyPr/>
        <a:lstStyle/>
        <a:p>
          <a:endParaRPr lang="en-US"/>
        </a:p>
      </dgm:t>
    </dgm:pt>
    <dgm:pt modelId="{B7003A0D-2E0B-4611-8D8B-069F160D63AD}" type="pres">
      <dgm:prSet presAssocID="{F37C8EC9-86A1-4610-99EE-411FE9A6F795}" presName="pillarX" presStyleLbl="node1" presStyleIdx="1" presStyleCnt="5">
        <dgm:presLayoutVars>
          <dgm:bulletEnabled val="1"/>
        </dgm:presLayoutVars>
      </dgm:prSet>
      <dgm:spPr/>
      <dgm:t>
        <a:bodyPr/>
        <a:lstStyle/>
        <a:p>
          <a:endParaRPr lang="en-US"/>
        </a:p>
      </dgm:t>
    </dgm:pt>
    <dgm:pt modelId="{359CF696-4656-4E5D-8111-4B51172BAA63}" type="pres">
      <dgm:prSet presAssocID="{23E76760-A2A6-4879-8462-A4C254CD83AF}" presName="pillarX" presStyleLbl="node1" presStyleIdx="2" presStyleCnt="5">
        <dgm:presLayoutVars>
          <dgm:bulletEnabled val="1"/>
        </dgm:presLayoutVars>
      </dgm:prSet>
      <dgm:spPr/>
      <dgm:t>
        <a:bodyPr/>
        <a:lstStyle/>
        <a:p>
          <a:endParaRPr lang="en-US"/>
        </a:p>
      </dgm:t>
    </dgm:pt>
    <dgm:pt modelId="{754159A9-3596-4877-8711-AB7B934CE137}" type="pres">
      <dgm:prSet presAssocID="{353AB52F-C515-4D20-9C4B-3915B21A0308}" presName="pillarX" presStyleLbl="node1" presStyleIdx="3" presStyleCnt="5">
        <dgm:presLayoutVars>
          <dgm:bulletEnabled val="1"/>
        </dgm:presLayoutVars>
      </dgm:prSet>
      <dgm:spPr/>
      <dgm:t>
        <a:bodyPr/>
        <a:lstStyle/>
        <a:p>
          <a:endParaRPr lang="en-US"/>
        </a:p>
      </dgm:t>
    </dgm:pt>
    <dgm:pt modelId="{A156AEBB-7143-4DE8-A178-1167207A644A}" type="pres">
      <dgm:prSet presAssocID="{6DBADE64-16A9-4778-A330-2C895ED68744}" presName="pillarX" presStyleLbl="node1" presStyleIdx="4" presStyleCnt="5">
        <dgm:presLayoutVars>
          <dgm:bulletEnabled val="1"/>
        </dgm:presLayoutVars>
      </dgm:prSet>
      <dgm:spPr/>
      <dgm:t>
        <a:bodyPr/>
        <a:lstStyle/>
        <a:p>
          <a:endParaRPr lang="en-US"/>
        </a:p>
      </dgm:t>
    </dgm:pt>
    <dgm:pt modelId="{4740D87F-D737-475D-86B1-0A347452214D}" type="pres">
      <dgm:prSet presAssocID="{28451618-275B-426D-9371-BEF1AF1779B0}" presName="base" presStyleLbl="dkBgShp" presStyleIdx="1" presStyleCnt="2"/>
      <dgm:spPr/>
      <dgm:t>
        <a:bodyPr/>
        <a:lstStyle/>
        <a:p>
          <a:endParaRPr lang="en-US"/>
        </a:p>
      </dgm:t>
    </dgm:pt>
  </dgm:ptLst>
  <dgm:cxnLst>
    <dgm:cxn modelId="{9897A406-8516-4852-9F4A-C1D88652DC9F}" srcId="{28451618-275B-426D-9371-BEF1AF1779B0}" destId="{B139B8E8-F7AB-43D1-B561-270E0F192C29}" srcOrd="0" destOrd="0" parTransId="{4CC9BBFF-CFF7-4227-B3F4-A0AB4BC81033}" sibTransId="{0F9C33F8-6875-4ACE-B496-D834F3DDCCB8}"/>
    <dgm:cxn modelId="{E79D7AC8-6146-4FC5-931B-7A1CA7A5C61B}" type="presOf" srcId="{F37C8EC9-86A1-4610-99EE-411FE9A6F795}" destId="{B7003A0D-2E0B-4611-8D8B-069F160D63AD}" srcOrd="0" destOrd="0" presId="urn:microsoft.com/office/officeart/2005/8/layout/hList3"/>
    <dgm:cxn modelId="{C339A288-1E9C-4294-8817-E3967A049500}" srcId="{28451618-275B-426D-9371-BEF1AF1779B0}" destId="{353AB52F-C515-4D20-9C4B-3915B21A0308}" srcOrd="3" destOrd="0" parTransId="{7CEC9371-CF27-4310-9ADF-05A84AE68243}" sibTransId="{233C1F43-90B5-450B-AC81-43C659E11528}"/>
    <dgm:cxn modelId="{1A646DDB-04EA-412A-8BDF-C05C9F6F8618}" type="presOf" srcId="{B139B8E8-F7AB-43D1-B561-270E0F192C29}" destId="{777CB55F-B6E6-45EA-B9F7-16F98320BCF1}" srcOrd="0" destOrd="0" presId="urn:microsoft.com/office/officeart/2005/8/layout/hList3"/>
    <dgm:cxn modelId="{7E4E0A3E-DB47-4079-8A98-DAF92875AEDC}" srcId="{7FA4829D-02C8-4126-8A05-B3550BBA1B0F}" destId="{28451618-275B-426D-9371-BEF1AF1779B0}" srcOrd="0" destOrd="0" parTransId="{5F144A1D-E62B-4B7F-B2DE-B3F124882C3F}" sibTransId="{7E456EAF-C35E-4F77-AEED-4FE7501A20C4}"/>
    <dgm:cxn modelId="{1FB5983A-02DB-44E0-9BD4-AD9BC6524D9C}" type="presOf" srcId="{7FA4829D-02C8-4126-8A05-B3550BBA1B0F}" destId="{21CE2520-54AF-4962-A818-994DB57C1DD6}" srcOrd="0" destOrd="0" presId="urn:microsoft.com/office/officeart/2005/8/layout/hList3"/>
    <dgm:cxn modelId="{80AD8AAF-5209-4E46-81AD-61F63179D559}" srcId="{28451618-275B-426D-9371-BEF1AF1779B0}" destId="{6DBADE64-16A9-4778-A330-2C895ED68744}" srcOrd="4" destOrd="0" parTransId="{25DD511A-AA11-4E93-82CC-77EB9E9B765E}" sibTransId="{D258D47A-8365-418E-9449-B8D680D6CD95}"/>
    <dgm:cxn modelId="{C16FF835-B99B-4818-BF4A-42C3C42E8B86}" srcId="{28451618-275B-426D-9371-BEF1AF1779B0}" destId="{23E76760-A2A6-4879-8462-A4C254CD83AF}" srcOrd="2" destOrd="0" parTransId="{E233D355-704A-493D-AD3A-453D174C8F9F}" sibTransId="{1E70A78C-9A39-43C8-B467-010F30CA794F}"/>
    <dgm:cxn modelId="{D288DEB9-0620-4217-BC55-0E456FB54A88}" type="presOf" srcId="{28451618-275B-426D-9371-BEF1AF1779B0}" destId="{A3DF4B30-25A4-45A0-AB1D-08CEC3593045}" srcOrd="0" destOrd="0" presId="urn:microsoft.com/office/officeart/2005/8/layout/hList3"/>
    <dgm:cxn modelId="{B08DF89B-8A41-4C88-9451-7CE2649DDDA1}" type="presOf" srcId="{353AB52F-C515-4D20-9C4B-3915B21A0308}" destId="{754159A9-3596-4877-8711-AB7B934CE137}" srcOrd="0" destOrd="0" presId="urn:microsoft.com/office/officeart/2005/8/layout/hList3"/>
    <dgm:cxn modelId="{9539017F-14B2-4C89-A728-8BC3A799C86E}" type="presOf" srcId="{6DBADE64-16A9-4778-A330-2C895ED68744}" destId="{A156AEBB-7143-4DE8-A178-1167207A644A}" srcOrd="0" destOrd="0" presId="urn:microsoft.com/office/officeart/2005/8/layout/hList3"/>
    <dgm:cxn modelId="{E5B6F5B7-F4E2-48F7-A477-985285E61E2C}" srcId="{28451618-275B-426D-9371-BEF1AF1779B0}" destId="{F37C8EC9-86A1-4610-99EE-411FE9A6F795}" srcOrd="1" destOrd="0" parTransId="{29ACCD8B-7B0B-45A5-97D2-0ADEC7490446}" sibTransId="{38344496-BCB4-47BD-AA56-C55293B9B9EB}"/>
    <dgm:cxn modelId="{7C6FA607-DC5F-4220-A3B1-CDE67F63D98A}" type="presOf" srcId="{23E76760-A2A6-4879-8462-A4C254CD83AF}" destId="{359CF696-4656-4E5D-8111-4B51172BAA63}" srcOrd="0" destOrd="0" presId="urn:microsoft.com/office/officeart/2005/8/layout/hList3"/>
    <dgm:cxn modelId="{56F1B4C1-F53E-44B4-874F-CADA230DB3D2}" type="presParOf" srcId="{21CE2520-54AF-4962-A818-994DB57C1DD6}" destId="{A3DF4B30-25A4-45A0-AB1D-08CEC3593045}" srcOrd="0" destOrd="0" presId="urn:microsoft.com/office/officeart/2005/8/layout/hList3"/>
    <dgm:cxn modelId="{3104262B-5A46-4C41-A40E-5755AF050FD6}" type="presParOf" srcId="{21CE2520-54AF-4962-A818-994DB57C1DD6}" destId="{3CFF0632-5A01-448F-9819-25EAB829F853}" srcOrd="1" destOrd="0" presId="urn:microsoft.com/office/officeart/2005/8/layout/hList3"/>
    <dgm:cxn modelId="{87703254-FBC9-44F1-A6A9-ADE036AFC3E6}" type="presParOf" srcId="{3CFF0632-5A01-448F-9819-25EAB829F853}" destId="{777CB55F-B6E6-45EA-B9F7-16F98320BCF1}" srcOrd="0" destOrd="0" presId="urn:microsoft.com/office/officeart/2005/8/layout/hList3"/>
    <dgm:cxn modelId="{A9524A34-EF6F-4A42-BD9D-BCF357DF7107}" type="presParOf" srcId="{3CFF0632-5A01-448F-9819-25EAB829F853}" destId="{B7003A0D-2E0B-4611-8D8B-069F160D63AD}" srcOrd="1" destOrd="0" presId="urn:microsoft.com/office/officeart/2005/8/layout/hList3"/>
    <dgm:cxn modelId="{2A8F5FD0-E10E-4690-9E59-4E03FC52C431}" type="presParOf" srcId="{3CFF0632-5A01-448F-9819-25EAB829F853}" destId="{359CF696-4656-4E5D-8111-4B51172BAA63}" srcOrd="2" destOrd="0" presId="urn:microsoft.com/office/officeart/2005/8/layout/hList3"/>
    <dgm:cxn modelId="{AB482248-D08B-47FE-B632-65FF09509BDE}" type="presParOf" srcId="{3CFF0632-5A01-448F-9819-25EAB829F853}" destId="{754159A9-3596-4877-8711-AB7B934CE137}" srcOrd="3" destOrd="0" presId="urn:microsoft.com/office/officeart/2005/8/layout/hList3"/>
    <dgm:cxn modelId="{5DE520C1-2106-4281-8F08-F0100803C186}" type="presParOf" srcId="{3CFF0632-5A01-448F-9819-25EAB829F853}" destId="{A156AEBB-7143-4DE8-A178-1167207A644A}" srcOrd="4" destOrd="0" presId="urn:microsoft.com/office/officeart/2005/8/layout/hList3"/>
    <dgm:cxn modelId="{081D25EC-38D2-46E8-AB86-3F7BB47D8EAE}" type="presParOf" srcId="{21CE2520-54AF-4962-A818-994DB57C1DD6}" destId="{4740D87F-D737-475D-86B1-0A347452214D}" srcOrd="2" destOrd="0" presId="urn:microsoft.com/office/officeart/2005/8/layout/hList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8ABF1282-0396-455D-BB50-CEDDBE7C0EC2}"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3E081E1C-D28B-42EA-A7FD-30B4517E2873}">
      <dgm:prSet phldrT="[Text]"/>
      <dgm:spPr/>
      <dgm:t>
        <a:bodyPr/>
        <a:lstStyle/>
        <a:p>
          <a:r>
            <a:rPr lang="en-US" dirty="0" smtClean="0"/>
            <a:t>Schedule Development Techniques</a:t>
          </a:r>
          <a:endParaRPr lang="en-US" dirty="0"/>
        </a:p>
      </dgm:t>
    </dgm:pt>
    <dgm:pt modelId="{93572272-9CBA-4FBF-8C29-72019D59E05D}" type="parTrans" cxnId="{5A78A06D-418C-4A29-8097-3C9D71BF82A0}">
      <dgm:prSet/>
      <dgm:spPr/>
      <dgm:t>
        <a:bodyPr/>
        <a:lstStyle/>
        <a:p>
          <a:endParaRPr lang="en-US"/>
        </a:p>
      </dgm:t>
    </dgm:pt>
    <dgm:pt modelId="{7973A610-60E1-43E8-B94B-6D16B16989B6}" type="sibTrans" cxnId="{5A78A06D-418C-4A29-8097-3C9D71BF82A0}">
      <dgm:prSet/>
      <dgm:spPr/>
      <dgm:t>
        <a:bodyPr/>
        <a:lstStyle/>
        <a:p>
          <a:endParaRPr lang="en-US"/>
        </a:p>
      </dgm:t>
    </dgm:pt>
    <dgm:pt modelId="{4E47740B-0B7F-40AF-86A6-68FE970D119C}">
      <dgm:prSet phldrT="[Text]"/>
      <dgm:spPr/>
      <dgm:t>
        <a:bodyPr/>
        <a:lstStyle/>
        <a:p>
          <a:r>
            <a:rPr lang="en-US" dirty="0" smtClean="0"/>
            <a:t>Critical Path Analysis</a:t>
          </a:r>
          <a:endParaRPr lang="en-US" dirty="0"/>
        </a:p>
      </dgm:t>
    </dgm:pt>
    <dgm:pt modelId="{A62CA3DA-B5DB-4770-A62A-E08202195E84}" type="parTrans" cxnId="{40815BA0-6B9C-410A-8037-CA2BE02E8BDE}">
      <dgm:prSet/>
      <dgm:spPr/>
      <dgm:t>
        <a:bodyPr/>
        <a:lstStyle/>
        <a:p>
          <a:endParaRPr lang="en-US"/>
        </a:p>
      </dgm:t>
    </dgm:pt>
    <dgm:pt modelId="{A448766C-B3CF-4473-A1C9-B4DAE68D0FD0}" type="sibTrans" cxnId="{40815BA0-6B9C-410A-8037-CA2BE02E8BDE}">
      <dgm:prSet/>
      <dgm:spPr/>
      <dgm:t>
        <a:bodyPr/>
        <a:lstStyle/>
        <a:p>
          <a:endParaRPr lang="en-US"/>
        </a:p>
      </dgm:t>
    </dgm:pt>
    <dgm:pt modelId="{3CE3A248-DFBB-469E-939E-29B9370B3E0E}">
      <dgm:prSet phldrT="[Text]"/>
      <dgm:spPr/>
      <dgm:t>
        <a:bodyPr/>
        <a:lstStyle/>
        <a:p>
          <a:r>
            <a:rPr lang="en-US" dirty="0" smtClean="0"/>
            <a:t>Resource Levelling</a:t>
          </a:r>
          <a:endParaRPr lang="en-US" dirty="0"/>
        </a:p>
      </dgm:t>
    </dgm:pt>
    <dgm:pt modelId="{1D0D5136-A24E-449C-8C9D-368BCD8E0BDF}" type="parTrans" cxnId="{A584C487-9215-4AA3-889A-36D91D0D917C}">
      <dgm:prSet/>
      <dgm:spPr/>
      <dgm:t>
        <a:bodyPr/>
        <a:lstStyle/>
        <a:p>
          <a:endParaRPr lang="en-US"/>
        </a:p>
      </dgm:t>
    </dgm:pt>
    <dgm:pt modelId="{043526D4-D517-43DA-B3EB-C98EED644376}" type="sibTrans" cxnId="{A584C487-9215-4AA3-889A-36D91D0D917C}">
      <dgm:prSet/>
      <dgm:spPr/>
      <dgm:t>
        <a:bodyPr/>
        <a:lstStyle/>
        <a:p>
          <a:endParaRPr lang="en-US"/>
        </a:p>
      </dgm:t>
    </dgm:pt>
    <dgm:pt modelId="{45536D2B-0264-4B32-A84C-BF1BD7CB0079}">
      <dgm:prSet phldrT="[Text]"/>
      <dgm:spPr/>
      <dgm:t>
        <a:bodyPr/>
        <a:lstStyle/>
        <a:p>
          <a:r>
            <a:rPr lang="en-US" dirty="0" smtClean="0"/>
            <a:t>Schedule Compression</a:t>
          </a:r>
          <a:endParaRPr lang="en-US" dirty="0"/>
        </a:p>
      </dgm:t>
    </dgm:pt>
    <dgm:pt modelId="{3C36BBF3-8169-4EE5-BDB5-222361CB93D9}" type="parTrans" cxnId="{2B25D6A0-68AC-48F6-96DE-9E4CE882FBD6}">
      <dgm:prSet/>
      <dgm:spPr/>
      <dgm:t>
        <a:bodyPr/>
        <a:lstStyle/>
        <a:p>
          <a:endParaRPr lang="en-US"/>
        </a:p>
      </dgm:t>
    </dgm:pt>
    <dgm:pt modelId="{10DADC7B-4365-4195-969C-029FD58CCF0E}" type="sibTrans" cxnId="{2B25D6A0-68AC-48F6-96DE-9E4CE882FBD6}">
      <dgm:prSet/>
      <dgm:spPr/>
      <dgm:t>
        <a:bodyPr/>
        <a:lstStyle/>
        <a:p>
          <a:endParaRPr lang="en-US"/>
        </a:p>
      </dgm:t>
    </dgm:pt>
    <dgm:pt modelId="{984A8541-D090-4C18-B831-303ED4138281}">
      <dgm:prSet phldrT="[Text]"/>
      <dgm:spPr/>
      <dgm:t>
        <a:bodyPr/>
        <a:lstStyle/>
        <a:p>
          <a:r>
            <a:rPr lang="en-US" dirty="0" smtClean="0"/>
            <a:t>Applying Leads and Lags</a:t>
          </a:r>
          <a:endParaRPr lang="en-US" dirty="0"/>
        </a:p>
      </dgm:t>
    </dgm:pt>
    <dgm:pt modelId="{56DB4124-D515-4F22-97F2-62D7981326C4}" type="parTrans" cxnId="{5AD3037B-033A-4684-B393-3DA596A28D8F}">
      <dgm:prSet/>
      <dgm:spPr/>
      <dgm:t>
        <a:bodyPr/>
        <a:lstStyle/>
        <a:p>
          <a:endParaRPr lang="en-US"/>
        </a:p>
      </dgm:t>
    </dgm:pt>
    <dgm:pt modelId="{2405E907-CA35-49B8-865D-BBDE177B6CEC}" type="sibTrans" cxnId="{5AD3037B-033A-4684-B393-3DA596A28D8F}">
      <dgm:prSet/>
      <dgm:spPr/>
      <dgm:t>
        <a:bodyPr/>
        <a:lstStyle/>
        <a:p>
          <a:endParaRPr lang="en-US"/>
        </a:p>
      </dgm:t>
    </dgm:pt>
    <dgm:pt modelId="{48BF0B85-B7CA-4FE7-ABB3-64AB33AADEDA}">
      <dgm:prSet phldrT="[Text]"/>
      <dgm:spPr/>
      <dgm:t>
        <a:bodyPr/>
        <a:lstStyle/>
        <a:p>
          <a:r>
            <a:rPr lang="en-US" dirty="0" smtClean="0"/>
            <a:t>What if Scenario  Analysis</a:t>
          </a:r>
          <a:endParaRPr lang="en-US" dirty="0"/>
        </a:p>
      </dgm:t>
    </dgm:pt>
    <dgm:pt modelId="{C495CAEC-95F1-49FD-94B6-B0F9366D69B3}" type="parTrans" cxnId="{98A6A864-93F8-441A-AE3E-F9DBB96B9EF2}">
      <dgm:prSet/>
      <dgm:spPr/>
      <dgm:t>
        <a:bodyPr/>
        <a:lstStyle/>
        <a:p>
          <a:endParaRPr lang="en-US"/>
        </a:p>
      </dgm:t>
    </dgm:pt>
    <dgm:pt modelId="{5F4773F0-33C6-4E5E-8C63-426DF74A3FF9}" type="sibTrans" cxnId="{98A6A864-93F8-441A-AE3E-F9DBB96B9EF2}">
      <dgm:prSet/>
      <dgm:spPr/>
      <dgm:t>
        <a:bodyPr/>
        <a:lstStyle/>
        <a:p>
          <a:endParaRPr lang="en-US"/>
        </a:p>
      </dgm:t>
    </dgm:pt>
    <dgm:pt modelId="{D04B6A90-2AA2-41C1-98BA-0A61129C6A94}">
      <dgm:prSet phldrT="[Text]"/>
      <dgm:spPr/>
      <dgm:t>
        <a:bodyPr/>
        <a:lstStyle/>
        <a:p>
          <a:r>
            <a:rPr lang="en-US" dirty="0" smtClean="0"/>
            <a:t>Scheduling Tool (SW)</a:t>
          </a:r>
          <a:endParaRPr lang="en-US" dirty="0"/>
        </a:p>
      </dgm:t>
    </dgm:pt>
    <dgm:pt modelId="{4EB3DBCF-979B-419E-82FD-58D63AF681D0}" type="parTrans" cxnId="{B4E74E42-24F2-4896-8E9F-41E86A85A499}">
      <dgm:prSet/>
      <dgm:spPr/>
      <dgm:t>
        <a:bodyPr/>
        <a:lstStyle/>
        <a:p>
          <a:endParaRPr lang="en-US"/>
        </a:p>
      </dgm:t>
    </dgm:pt>
    <dgm:pt modelId="{41F77D20-9768-454F-9583-E3DC9B7F836D}" type="sibTrans" cxnId="{B4E74E42-24F2-4896-8E9F-41E86A85A499}">
      <dgm:prSet/>
      <dgm:spPr/>
      <dgm:t>
        <a:bodyPr/>
        <a:lstStyle/>
        <a:p>
          <a:endParaRPr lang="en-US"/>
        </a:p>
      </dgm:t>
    </dgm:pt>
    <dgm:pt modelId="{F2EE2ECA-2944-4D90-961C-1B31A6FB8D18}" type="pres">
      <dgm:prSet presAssocID="{8ABF1282-0396-455D-BB50-CEDDBE7C0EC2}" presName="linear" presStyleCnt="0">
        <dgm:presLayoutVars>
          <dgm:dir/>
          <dgm:animLvl val="lvl"/>
          <dgm:resizeHandles val="exact"/>
        </dgm:presLayoutVars>
      </dgm:prSet>
      <dgm:spPr/>
      <dgm:t>
        <a:bodyPr/>
        <a:lstStyle/>
        <a:p>
          <a:endParaRPr lang="en-US"/>
        </a:p>
      </dgm:t>
    </dgm:pt>
    <dgm:pt modelId="{D65D008B-CC75-4078-A5C8-20316D2E6E9A}" type="pres">
      <dgm:prSet presAssocID="{3E081E1C-D28B-42EA-A7FD-30B4517E2873}" presName="parentLin" presStyleCnt="0"/>
      <dgm:spPr/>
    </dgm:pt>
    <dgm:pt modelId="{4699D043-E21C-46B1-BDFB-F6A04297F7C2}" type="pres">
      <dgm:prSet presAssocID="{3E081E1C-D28B-42EA-A7FD-30B4517E2873}" presName="parentLeftMargin" presStyleLbl="node1" presStyleIdx="0" presStyleCnt="1"/>
      <dgm:spPr/>
      <dgm:t>
        <a:bodyPr/>
        <a:lstStyle/>
        <a:p>
          <a:endParaRPr lang="en-US"/>
        </a:p>
      </dgm:t>
    </dgm:pt>
    <dgm:pt modelId="{47E117AE-6627-4B37-B631-4518D35DA171}" type="pres">
      <dgm:prSet presAssocID="{3E081E1C-D28B-42EA-A7FD-30B4517E2873}" presName="parentText" presStyleLbl="node1" presStyleIdx="0" presStyleCnt="1" custLinFactX="1074" custLinFactNeighborX="100000">
        <dgm:presLayoutVars>
          <dgm:chMax val="0"/>
          <dgm:bulletEnabled val="1"/>
        </dgm:presLayoutVars>
      </dgm:prSet>
      <dgm:spPr/>
      <dgm:t>
        <a:bodyPr/>
        <a:lstStyle/>
        <a:p>
          <a:endParaRPr lang="en-US"/>
        </a:p>
      </dgm:t>
    </dgm:pt>
    <dgm:pt modelId="{2DF649E9-6891-4B03-9F42-46023BCBE9EC}" type="pres">
      <dgm:prSet presAssocID="{3E081E1C-D28B-42EA-A7FD-30B4517E2873}" presName="negativeSpace" presStyleCnt="0"/>
      <dgm:spPr/>
    </dgm:pt>
    <dgm:pt modelId="{ABD75107-73C3-431F-A42D-45FA00099056}" type="pres">
      <dgm:prSet presAssocID="{3E081E1C-D28B-42EA-A7FD-30B4517E2873}" presName="childText" presStyleLbl="conFgAcc1" presStyleIdx="0" presStyleCnt="1">
        <dgm:presLayoutVars>
          <dgm:bulletEnabled val="1"/>
        </dgm:presLayoutVars>
      </dgm:prSet>
      <dgm:spPr/>
      <dgm:t>
        <a:bodyPr/>
        <a:lstStyle/>
        <a:p>
          <a:endParaRPr lang="en-US"/>
        </a:p>
      </dgm:t>
    </dgm:pt>
  </dgm:ptLst>
  <dgm:cxnLst>
    <dgm:cxn modelId="{152E1BB7-A457-4711-A0EF-FE0EF75AF53F}" type="presOf" srcId="{45536D2B-0264-4B32-A84C-BF1BD7CB0079}" destId="{ABD75107-73C3-431F-A42D-45FA00099056}" srcOrd="0" destOrd="2" presId="urn:microsoft.com/office/officeart/2005/8/layout/list1"/>
    <dgm:cxn modelId="{5A78A06D-418C-4A29-8097-3C9D71BF82A0}" srcId="{8ABF1282-0396-455D-BB50-CEDDBE7C0EC2}" destId="{3E081E1C-D28B-42EA-A7FD-30B4517E2873}" srcOrd="0" destOrd="0" parTransId="{93572272-9CBA-4FBF-8C29-72019D59E05D}" sibTransId="{7973A610-60E1-43E8-B94B-6D16B16989B6}"/>
    <dgm:cxn modelId="{1F03325F-A430-4621-BD45-9F145E793AAB}" type="presOf" srcId="{984A8541-D090-4C18-B831-303ED4138281}" destId="{ABD75107-73C3-431F-A42D-45FA00099056}" srcOrd="0" destOrd="3" presId="urn:microsoft.com/office/officeart/2005/8/layout/list1"/>
    <dgm:cxn modelId="{77AA4DE5-FA61-48E1-A524-4AB70D8C03F2}" type="presOf" srcId="{4E47740B-0B7F-40AF-86A6-68FE970D119C}" destId="{ABD75107-73C3-431F-A42D-45FA00099056}" srcOrd="0" destOrd="0" presId="urn:microsoft.com/office/officeart/2005/8/layout/list1"/>
    <dgm:cxn modelId="{5D4E8E8C-A123-4200-BE95-BFF8566249B0}" type="presOf" srcId="{3E081E1C-D28B-42EA-A7FD-30B4517E2873}" destId="{4699D043-E21C-46B1-BDFB-F6A04297F7C2}" srcOrd="0" destOrd="0" presId="urn:microsoft.com/office/officeart/2005/8/layout/list1"/>
    <dgm:cxn modelId="{29006DE7-F3CE-479F-8723-FD9C24CFF1DB}" type="presOf" srcId="{8ABF1282-0396-455D-BB50-CEDDBE7C0EC2}" destId="{F2EE2ECA-2944-4D90-961C-1B31A6FB8D18}" srcOrd="0" destOrd="0" presId="urn:microsoft.com/office/officeart/2005/8/layout/list1"/>
    <dgm:cxn modelId="{40815BA0-6B9C-410A-8037-CA2BE02E8BDE}" srcId="{3E081E1C-D28B-42EA-A7FD-30B4517E2873}" destId="{4E47740B-0B7F-40AF-86A6-68FE970D119C}" srcOrd="0" destOrd="0" parTransId="{A62CA3DA-B5DB-4770-A62A-E08202195E84}" sibTransId="{A448766C-B3CF-4473-A1C9-B4DAE68D0FD0}"/>
    <dgm:cxn modelId="{98A6A864-93F8-441A-AE3E-F9DBB96B9EF2}" srcId="{3E081E1C-D28B-42EA-A7FD-30B4517E2873}" destId="{48BF0B85-B7CA-4FE7-ABB3-64AB33AADEDA}" srcOrd="4" destOrd="0" parTransId="{C495CAEC-95F1-49FD-94B6-B0F9366D69B3}" sibTransId="{5F4773F0-33C6-4E5E-8C63-426DF74A3FF9}"/>
    <dgm:cxn modelId="{9D4CA20B-2E43-4F2F-889F-4347E2FAA267}" type="presOf" srcId="{3CE3A248-DFBB-469E-939E-29B9370B3E0E}" destId="{ABD75107-73C3-431F-A42D-45FA00099056}" srcOrd="0" destOrd="1" presId="urn:microsoft.com/office/officeart/2005/8/layout/list1"/>
    <dgm:cxn modelId="{B4E74E42-24F2-4896-8E9F-41E86A85A499}" srcId="{3E081E1C-D28B-42EA-A7FD-30B4517E2873}" destId="{D04B6A90-2AA2-41C1-98BA-0A61129C6A94}" srcOrd="5" destOrd="0" parTransId="{4EB3DBCF-979B-419E-82FD-58D63AF681D0}" sibTransId="{41F77D20-9768-454F-9583-E3DC9B7F836D}"/>
    <dgm:cxn modelId="{A584C487-9215-4AA3-889A-36D91D0D917C}" srcId="{3E081E1C-D28B-42EA-A7FD-30B4517E2873}" destId="{3CE3A248-DFBB-469E-939E-29B9370B3E0E}" srcOrd="1" destOrd="0" parTransId="{1D0D5136-A24E-449C-8C9D-368BCD8E0BDF}" sibTransId="{043526D4-D517-43DA-B3EB-C98EED644376}"/>
    <dgm:cxn modelId="{31DD6B58-F59D-4DCB-AD42-E84A48625046}" type="presOf" srcId="{48BF0B85-B7CA-4FE7-ABB3-64AB33AADEDA}" destId="{ABD75107-73C3-431F-A42D-45FA00099056}" srcOrd="0" destOrd="4" presId="urn:microsoft.com/office/officeart/2005/8/layout/list1"/>
    <dgm:cxn modelId="{2B25D6A0-68AC-48F6-96DE-9E4CE882FBD6}" srcId="{3E081E1C-D28B-42EA-A7FD-30B4517E2873}" destId="{45536D2B-0264-4B32-A84C-BF1BD7CB0079}" srcOrd="2" destOrd="0" parTransId="{3C36BBF3-8169-4EE5-BDB5-222361CB93D9}" sibTransId="{10DADC7B-4365-4195-969C-029FD58CCF0E}"/>
    <dgm:cxn modelId="{0F1A99D1-D75F-4B49-8ED6-5CC15F33DED2}" type="presOf" srcId="{3E081E1C-D28B-42EA-A7FD-30B4517E2873}" destId="{47E117AE-6627-4B37-B631-4518D35DA171}" srcOrd="1" destOrd="0" presId="urn:microsoft.com/office/officeart/2005/8/layout/list1"/>
    <dgm:cxn modelId="{5AD3037B-033A-4684-B393-3DA596A28D8F}" srcId="{3E081E1C-D28B-42EA-A7FD-30B4517E2873}" destId="{984A8541-D090-4C18-B831-303ED4138281}" srcOrd="3" destOrd="0" parTransId="{56DB4124-D515-4F22-97F2-62D7981326C4}" sibTransId="{2405E907-CA35-49B8-865D-BBDE177B6CEC}"/>
    <dgm:cxn modelId="{FB6F7EF0-8FF9-4761-9BC3-F0C55C43AFDE}" type="presOf" srcId="{D04B6A90-2AA2-41C1-98BA-0A61129C6A94}" destId="{ABD75107-73C3-431F-A42D-45FA00099056}" srcOrd="0" destOrd="5" presId="urn:microsoft.com/office/officeart/2005/8/layout/list1"/>
    <dgm:cxn modelId="{32E36549-E1CB-4474-8D95-65E7D1802928}" type="presParOf" srcId="{F2EE2ECA-2944-4D90-961C-1B31A6FB8D18}" destId="{D65D008B-CC75-4078-A5C8-20316D2E6E9A}" srcOrd="0" destOrd="0" presId="urn:microsoft.com/office/officeart/2005/8/layout/list1"/>
    <dgm:cxn modelId="{E1866A5A-C02E-48C7-B431-C3E9DA3913B7}" type="presParOf" srcId="{D65D008B-CC75-4078-A5C8-20316D2E6E9A}" destId="{4699D043-E21C-46B1-BDFB-F6A04297F7C2}" srcOrd="0" destOrd="0" presId="urn:microsoft.com/office/officeart/2005/8/layout/list1"/>
    <dgm:cxn modelId="{CF538DC5-C3E4-4615-8DCF-B0E39CE2FCB4}" type="presParOf" srcId="{D65D008B-CC75-4078-A5C8-20316D2E6E9A}" destId="{47E117AE-6627-4B37-B631-4518D35DA171}" srcOrd="1" destOrd="0" presId="urn:microsoft.com/office/officeart/2005/8/layout/list1"/>
    <dgm:cxn modelId="{8E0A6B91-6901-4676-8472-BA372E58A071}" type="presParOf" srcId="{F2EE2ECA-2944-4D90-961C-1B31A6FB8D18}" destId="{2DF649E9-6891-4B03-9F42-46023BCBE9EC}" srcOrd="1" destOrd="0" presId="urn:microsoft.com/office/officeart/2005/8/layout/list1"/>
    <dgm:cxn modelId="{8AEAF36E-1876-400D-BE83-614B734AF827}" type="presParOf" srcId="{F2EE2ECA-2944-4D90-961C-1B31A6FB8D18}" destId="{ABD75107-73C3-431F-A42D-45FA00099056}" srcOrd="2" destOrd="0" presId="urn:microsoft.com/office/officeart/2005/8/layout/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A4F5C247-B8BC-461B-AFE2-62FF07789A08}" type="doc">
      <dgm:prSet loTypeId="urn:microsoft.com/office/officeart/2005/8/layout/hList3" loCatId="list" qsTypeId="urn:microsoft.com/office/officeart/2005/8/quickstyle/simple5" qsCatId="simple" csTypeId="urn:microsoft.com/office/officeart/2005/8/colors/accent0_2" csCatId="mainScheme" phldr="1"/>
      <dgm:spPr/>
      <dgm:t>
        <a:bodyPr/>
        <a:lstStyle/>
        <a:p>
          <a:endParaRPr lang="en-US"/>
        </a:p>
      </dgm:t>
    </dgm:pt>
    <dgm:pt modelId="{AB5FFA35-4A2D-462F-9F20-15F0693392F1}">
      <dgm:prSet phldrT="[Text]"/>
      <dgm:spPr/>
      <dgm:t>
        <a:bodyPr/>
        <a:lstStyle/>
        <a:p>
          <a:r>
            <a:rPr lang="en-US" dirty="0" smtClean="0"/>
            <a:t>How much it would cost?</a:t>
          </a:r>
          <a:endParaRPr lang="en-US" dirty="0"/>
        </a:p>
      </dgm:t>
    </dgm:pt>
    <dgm:pt modelId="{E0A668F4-E6C5-4A1F-B09F-A36DD34BF881}" type="parTrans" cxnId="{95B8B187-C9A1-4C8C-8C25-52512504BBAB}">
      <dgm:prSet/>
      <dgm:spPr/>
      <dgm:t>
        <a:bodyPr/>
        <a:lstStyle/>
        <a:p>
          <a:endParaRPr lang="en-US"/>
        </a:p>
      </dgm:t>
    </dgm:pt>
    <dgm:pt modelId="{B4D18254-9B8C-4EDA-9B24-3A20DBE82789}" type="sibTrans" cxnId="{95B8B187-C9A1-4C8C-8C25-52512504BBAB}">
      <dgm:prSet/>
      <dgm:spPr/>
      <dgm:t>
        <a:bodyPr/>
        <a:lstStyle/>
        <a:p>
          <a:endParaRPr lang="en-US"/>
        </a:p>
      </dgm:t>
    </dgm:pt>
    <dgm:pt modelId="{831B8042-D357-48E2-B9F5-C5D6FC9558D6}">
      <dgm:prSet phldrT="[Text]" custT="1"/>
      <dgm:spPr/>
      <dgm:t>
        <a:bodyPr/>
        <a:lstStyle/>
        <a:p>
          <a:r>
            <a:rPr lang="en-US" sz="4000" dirty="0" smtClean="0"/>
            <a:t>Determine </a:t>
          </a:r>
        </a:p>
        <a:p>
          <a:r>
            <a:rPr lang="en-US" sz="4000" dirty="0" smtClean="0"/>
            <a:t>Budget</a:t>
          </a:r>
          <a:endParaRPr lang="en-US" sz="4000" dirty="0"/>
        </a:p>
      </dgm:t>
    </dgm:pt>
    <dgm:pt modelId="{CAE9B5D3-95F8-47F2-9EAF-BCE563605175}" type="parTrans" cxnId="{C1978904-BE98-41E6-976F-500DAF6B7734}">
      <dgm:prSet/>
      <dgm:spPr/>
      <dgm:t>
        <a:bodyPr/>
        <a:lstStyle/>
        <a:p>
          <a:endParaRPr lang="en-US"/>
        </a:p>
      </dgm:t>
    </dgm:pt>
    <dgm:pt modelId="{C2EF4D32-EE55-4C2F-89DF-EDE85A920A49}" type="sibTrans" cxnId="{C1978904-BE98-41E6-976F-500DAF6B7734}">
      <dgm:prSet/>
      <dgm:spPr/>
      <dgm:t>
        <a:bodyPr/>
        <a:lstStyle/>
        <a:p>
          <a:endParaRPr lang="en-US"/>
        </a:p>
      </dgm:t>
    </dgm:pt>
    <dgm:pt modelId="{DC65BF33-7013-49CC-986E-EB8F8CAE3E21}">
      <dgm:prSet phldrT="[Text]" phldr="1"/>
      <dgm:spPr/>
      <dgm:t>
        <a:bodyPr/>
        <a:lstStyle/>
        <a:p>
          <a:endParaRPr lang="en-US" dirty="0"/>
        </a:p>
      </dgm:t>
    </dgm:pt>
    <dgm:pt modelId="{1491E0B5-E6F7-4EB4-9C63-5DFA5B7F633F}" type="parTrans" cxnId="{7E47710D-6329-41E2-942B-6E6EBF75F9E8}">
      <dgm:prSet/>
      <dgm:spPr/>
      <dgm:t>
        <a:bodyPr/>
        <a:lstStyle/>
        <a:p>
          <a:endParaRPr lang="en-US"/>
        </a:p>
      </dgm:t>
    </dgm:pt>
    <dgm:pt modelId="{0F28D32A-601C-4F8D-BAF0-6834EB21CF47}" type="sibTrans" cxnId="{7E47710D-6329-41E2-942B-6E6EBF75F9E8}">
      <dgm:prSet/>
      <dgm:spPr/>
      <dgm:t>
        <a:bodyPr/>
        <a:lstStyle/>
        <a:p>
          <a:endParaRPr lang="en-US"/>
        </a:p>
      </dgm:t>
    </dgm:pt>
    <dgm:pt modelId="{B5593882-77E9-40F6-B882-CDF31D41B29A}">
      <dgm:prSet phldrT="[Text]" custT="1"/>
      <dgm:spPr/>
      <dgm:t>
        <a:bodyPr/>
        <a:lstStyle/>
        <a:p>
          <a:r>
            <a:rPr lang="en-US" sz="4400" dirty="0" smtClean="0"/>
            <a:t>Estimate </a:t>
          </a:r>
        </a:p>
        <a:p>
          <a:r>
            <a:rPr lang="en-US" sz="4400" dirty="0" smtClean="0"/>
            <a:t>costs</a:t>
          </a:r>
          <a:endParaRPr lang="en-US" sz="4400" dirty="0"/>
        </a:p>
      </dgm:t>
    </dgm:pt>
    <dgm:pt modelId="{D1D6735B-48C4-4AA1-8690-E2C814922ACD}" type="parTrans" cxnId="{68C1620C-BA30-4561-8BB1-DD8E6DFABBD6}">
      <dgm:prSet/>
      <dgm:spPr/>
      <dgm:t>
        <a:bodyPr/>
        <a:lstStyle/>
        <a:p>
          <a:endParaRPr lang="en-US"/>
        </a:p>
      </dgm:t>
    </dgm:pt>
    <dgm:pt modelId="{D7FA0A3A-6DA7-469C-9D50-CAB463556A3F}" type="sibTrans" cxnId="{68C1620C-BA30-4561-8BB1-DD8E6DFABBD6}">
      <dgm:prSet/>
      <dgm:spPr/>
      <dgm:t>
        <a:bodyPr/>
        <a:lstStyle/>
        <a:p>
          <a:endParaRPr lang="en-US"/>
        </a:p>
      </dgm:t>
    </dgm:pt>
    <dgm:pt modelId="{D3DF4C63-9D03-480D-B272-D37143081C17}" type="pres">
      <dgm:prSet presAssocID="{A4F5C247-B8BC-461B-AFE2-62FF07789A08}" presName="composite" presStyleCnt="0">
        <dgm:presLayoutVars>
          <dgm:chMax val="1"/>
          <dgm:dir/>
          <dgm:resizeHandles val="exact"/>
        </dgm:presLayoutVars>
      </dgm:prSet>
      <dgm:spPr/>
      <dgm:t>
        <a:bodyPr/>
        <a:lstStyle/>
        <a:p>
          <a:endParaRPr lang="en-US"/>
        </a:p>
      </dgm:t>
    </dgm:pt>
    <dgm:pt modelId="{0A39C17D-FE03-4D63-BDDF-F3127CA20DD2}" type="pres">
      <dgm:prSet presAssocID="{AB5FFA35-4A2D-462F-9F20-15F0693392F1}" presName="roof" presStyleLbl="dkBgShp" presStyleIdx="0" presStyleCnt="2"/>
      <dgm:spPr/>
      <dgm:t>
        <a:bodyPr/>
        <a:lstStyle/>
        <a:p>
          <a:endParaRPr lang="en-US"/>
        </a:p>
      </dgm:t>
    </dgm:pt>
    <dgm:pt modelId="{F5AAC338-4D23-4D8C-AEEE-9DC521F9D27F}" type="pres">
      <dgm:prSet presAssocID="{AB5FFA35-4A2D-462F-9F20-15F0693392F1}" presName="pillars" presStyleCnt="0"/>
      <dgm:spPr/>
    </dgm:pt>
    <dgm:pt modelId="{C1FFA72B-82AE-4894-A55A-71E4E2F911E9}" type="pres">
      <dgm:prSet presAssocID="{AB5FFA35-4A2D-462F-9F20-15F0693392F1}" presName="pillar1" presStyleLbl="node1" presStyleIdx="0" presStyleCnt="2">
        <dgm:presLayoutVars>
          <dgm:bulletEnabled val="1"/>
        </dgm:presLayoutVars>
      </dgm:prSet>
      <dgm:spPr/>
      <dgm:t>
        <a:bodyPr/>
        <a:lstStyle/>
        <a:p>
          <a:endParaRPr lang="en-US"/>
        </a:p>
      </dgm:t>
    </dgm:pt>
    <dgm:pt modelId="{2B162342-D998-4F85-A539-28ADB3C8DB70}" type="pres">
      <dgm:prSet presAssocID="{831B8042-D357-48E2-B9F5-C5D6FC9558D6}" presName="pillarX" presStyleLbl="node1" presStyleIdx="1" presStyleCnt="2">
        <dgm:presLayoutVars>
          <dgm:bulletEnabled val="1"/>
        </dgm:presLayoutVars>
      </dgm:prSet>
      <dgm:spPr/>
      <dgm:t>
        <a:bodyPr/>
        <a:lstStyle/>
        <a:p>
          <a:endParaRPr lang="en-US"/>
        </a:p>
      </dgm:t>
    </dgm:pt>
    <dgm:pt modelId="{C2511820-636B-4A74-B241-46F27D2A20A6}" type="pres">
      <dgm:prSet presAssocID="{AB5FFA35-4A2D-462F-9F20-15F0693392F1}" presName="base" presStyleLbl="dkBgShp" presStyleIdx="1" presStyleCnt="2"/>
      <dgm:spPr/>
    </dgm:pt>
  </dgm:ptLst>
  <dgm:cxnLst>
    <dgm:cxn modelId="{7E47710D-6329-41E2-942B-6E6EBF75F9E8}" srcId="{A4F5C247-B8BC-461B-AFE2-62FF07789A08}" destId="{DC65BF33-7013-49CC-986E-EB8F8CAE3E21}" srcOrd="1" destOrd="0" parTransId="{1491E0B5-E6F7-4EB4-9C63-5DFA5B7F633F}" sibTransId="{0F28D32A-601C-4F8D-BAF0-6834EB21CF47}"/>
    <dgm:cxn modelId="{5824EDB2-BA06-4273-8F05-32EB7FA7A195}" type="presOf" srcId="{831B8042-D357-48E2-B9F5-C5D6FC9558D6}" destId="{2B162342-D998-4F85-A539-28ADB3C8DB70}" srcOrd="0" destOrd="0" presId="urn:microsoft.com/office/officeart/2005/8/layout/hList3"/>
    <dgm:cxn modelId="{3D161A71-C0AD-42F7-A200-849B6AF12FD5}" type="presOf" srcId="{A4F5C247-B8BC-461B-AFE2-62FF07789A08}" destId="{D3DF4C63-9D03-480D-B272-D37143081C17}" srcOrd="0" destOrd="0" presId="urn:microsoft.com/office/officeart/2005/8/layout/hList3"/>
    <dgm:cxn modelId="{4D77DB76-77A1-4F88-8B1D-56EB4B69F6DD}" type="presOf" srcId="{B5593882-77E9-40F6-B882-CDF31D41B29A}" destId="{C1FFA72B-82AE-4894-A55A-71E4E2F911E9}" srcOrd="0" destOrd="0" presId="urn:microsoft.com/office/officeart/2005/8/layout/hList3"/>
    <dgm:cxn modelId="{FC7D0859-F8FE-4CF1-95AE-BE2D6680FC34}" type="presOf" srcId="{AB5FFA35-4A2D-462F-9F20-15F0693392F1}" destId="{0A39C17D-FE03-4D63-BDDF-F3127CA20DD2}" srcOrd="0" destOrd="0" presId="urn:microsoft.com/office/officeart/2005/8/layout/hList3"/>
    <dgm:cxn modelId="{C1978904-BE98-41E6-976F-500DAF6B7734}" srcId="{AB5FFA35-4A2D-462F-9F20-15F0693392F1}" destId="{831B8042-D357-48E2-B9F5-C5D6FC9558D6}" srcOrd="1" destOrd="0" parTransId="{CAE9B5D3-95F8-47F2-9EAF-BCE563605175}" sibTransId="{C2EF4D32-EE55-4C2F-89DF-EDE85A920A49}"/>
    <dgm:cxn modelId="{95B8B187-C9A1-4C8C-8C25-52512504BBAB}" srcId="{A4F5C247-B8BC-461B-AFE2-62FF07789A08}" destId="{AB5FFA35-4A2D-462F-9F20-15F0693392F1}" srcOrd="0" destOrd="0" parTransId="{E0A668F4-E6C5-4A1F-B09F-A36DD34BF881}" sibTransId="{B4D18254-9B8C-4EDA-9B24-3A20DBE82789}"/>
    <dgm:cxn modelId="{68C1620C-BA30-4561-8BB1-DD8E6DFABBD6}" srcId="{AB5FFA35-4A2D-462F-9F20-15F0693392F1}" destId="{B5593882-77E9-40F6-B882-CDF31D41B29A}" srcOrd="0" destOrd="0" parTransId="{D1D6735B-48C4-4AA1-8690-E2C814922ACD}" sibTransId="{D7FA0A3A-6DA7-469C-9D50-CAB463556A3F}"/>
    <dgm:cxn modelId="{7CFAB9DC-F9FC-458A-B580-46FA052FDBFD}" type="presParOf" srcId="{D3DF4C63-9D03-480D-B272-D37143081C17}" destId="{0A39C17D-FE03-4D63-BDDF-F3127CA20DD2}" srcOrd="0" destOrd="0" presId="urn:microsoft.com/office/officeart/2005/8/layout/hList3"/>
    <dgm:cxn modelId="{549A4C3D-EF98-4590-805A-1469A8F16A39}" type="presParOf" srcId="{D3DF4C63-9D03-480D-B272-D37143081C17}" destId="{F5AAC338-4D23-4D8C-AEEE-9DC521F9D27F}" srcOrd="1" destOrd="0" presId="urn:microsoft.com/office/officeart/2005/8/layout/hList3"/>
    <dgm:cxn modelId="{B4DC2BD4-80D8-40F7-8AB1-27037E81074F}" type="presParOf" srcId="{F5AAC338-4D23-4D8C-AEEE-9DC521F9D27F}" destId="{C1FFA72B-82AE-4894-A55A-71E4E2F911E9}" srcOrd="0" destOrd="0" presId="urn:microsoft.com/office/officeart/2005/8/layout/hList3"/>
    <dgm:cxn modelId="{299160A5-FD2C-4EBB-A82D-0182276204F7}" type="presParOf" srcId="{F5AAC338-4D23-4D8C-AEEE-9DC521F9D27F}" destId="{2B162342-D998-4F85-A539-28ADB3C8DB70}" srcOrd="1" destOrd="0" presId="urn:microsoft.com/office/officeart/2005/8/layout/hList3"/>
    <dgm:cxn modelId="{014C5D9F-C684-43C7-B413-2EB0D4023622}" type="presParOf" srcId="{D3DF4C63-9D03-480D-B272-D37143081C17}" destId="{C2511820-636B-4A74-B241-46F27D2A20A6}" srcOrd="2" destOrd="0" presId="urn:microsoft.com/office/officeart/2005/8/layout/hList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A4F5C247-B8BC-461B-AFE2-62FF07789A08}" type="doc">
      <dgm:prSet loTypeId="urn:microsoft.com/office/officeart/2005/8/layout/hList3" loCatId="list" qsTypeId="urn:microsoft.com/office/officeart/2005/8/quickstyle/3d1" qsCatId="3D" csTypeId="urn:microsoft.com/office/officeart/2005/8/colors/accent0_2" csCatId="mainScheme" phldr="1"/>
      <dgm:spPr/>
      <dgm:t>
        <a:bodyPr/>
        <a:lstStyle/>
        <a:p>
          <a:endParaRPr lang="en-US"/>
        </a:p>
      </dgm:t>
    </dgm:pt>
    <dgm:pt modelId="{AB5FFA35-4A2D-462F-9F20-15F0693392F1}">
      <dgm:prSet phldrT="[Text]"/>
      <dgm:spPr/>
      <dgm:t>
        <a:bodyPr/>
        <a:lstStyle/>
        <a:p>
          <a:r>
            <a:rPr lang="en-US" dirty="0" smtClean="0">
              <a:solidFill>
                <a:schemeClr val="tx1"/>
              </a:solidFill>
            </a:rPr>
            <a:t>Plan, Build and Manage your Team</a:t>
          </a:r>
          <a:endParaRPr lang="en-US" dirty="0">
            <a:solidFill>
              <a:schemeClr val="tx1"/>
            </a:solidFill>
          </a:endParaRPr>
        </a:p>
      </dgm:t>
    </dgm:pt>
    <dgm:pt modelId="{E0A668F4-E6C5-4A1F-B09F-A36DD34BF881}" type="parTrans" cxnId="{95B8B187-C9A1-4C8C-8C25-52512504BBAB}">
      <dgm:prSet/>
      <dgm:spPr/>
      <dgm:t>
        <a:bodyPr/>
        <a:lstStyle/>
        <a:p>
          <a:endParaRPr lang="en-US">
            <a:solidFill>
              <a:schemeClr val="tx1"/>
            </a:solidFill>
          </a:endParaRPr>
        </a:p>
      </dgm:t>
    </dgm:pt>
    <dgm:pt modelId="{B4D18254-9B8C-4EDA-9B24-3A20DBE82789}" type="sibTrans" cxnId="{95B8B187-C9A1-4C8C-8C25-52512504BBAB}">
      <dgm:prSet/>
      <dgm:spPr/>
      <dgm:t>
        <a:bodyPr/>
        <a:lstStyle/>
        <a:p>
          <a:endParaRPr lang="en-US">
            <a:solidFill>
              <a:schemeClr val="tx1"/>
            </a:solidFill>
          </a:endParaRPr>
        </a:p>
      </dgm:t>
    </dgm:pt>
    <dgm:pt modelId="{831B8042-D357-48E2-B9F5-C5D6FC9558D6}">
      <dgm:prSet phldrT="[Text]" custT="1"/>
      <dgm:spPr/>
      <dgm:t>
        <a:bodyPr/>
        <a:lstStyle/>
        <a:p>
          <a:r>
            <a:rPr lang="en-US" sz="3200" dirty="0" smtClean="0">
              <a:solidFill>
                <a:schemeClr val="tx1"/>
              </a:solidFill>
            </a:rPr>
            <a:t>Acquire Team</a:t>
          </a:r>
          <a:endParaRPr lang="en-US" sz="3200" dirty="0">
            <a:solidFill>
              <a:schemeClr val="tx1"/>
            </a:solidFill>
          </a:endParaRPr>
        </a:p>
      </dgm:t>
    </dgm:pt>
    <dgm:pt modelId="{CAE9B5D3-95F8-47F2-9EAF-BCE563605175}" type="parTrans" cxnId="{C1978904-BE98-41E6-976F-500DAF6B7734}">
      <dgm:prSet/>
      <dgm:spPr/>
      <dgm:t>
        <a:bodyPr/>
        <a:lstStyle/>
        <a:p>
          <a:endParaRPr lang="en-US">
            <a:solidFill>
              <a:schemeClr val="tx1"/>
            </a:solidFill>
          </a:endParaRPr>
        </a:p>
      </dgm:t>
    </dgm:pt>
    <dgm:pt modelId="{C2EF4D32-EE55-4C2F-89DF-EDE85A920A49}" type="sibTrans" cxnId="{C1978904-BE98-41E6-976F-500DAF6B7734}">
      <dgm:prSet/>
      <dgm:spPr/>
      <dgm:t>
        <a:bodyPr/>
        <a:lstStyle/>
        <a:p>
          <a:endParaRPr lang="en-US">
            <a:solidFill>
              <a:schemeClr val="tx1"/>
            </a:solidFill>
          </a:endParaRPr>
        </a:p>
      </dgm:t>
    </dgm:pt>
    <dgm:pt modelId="{DC65BF33-7013-49CC-986E-EB8F8CAE3E21}">
      <dgm:prSet phldrT="[Text]" phldr="1"/>
      <dgm:spPr/>
      <dgm:t>
        <a:bodyPr/>
        <a:lstStyle/>
        <a:p>
          <a:endParaRPr lang="en-US" dirty="0">
            <a:solidFill>
              <a:schemeClr val="tx1"/>
            </a:solidFill>
          </a:endParaRPr>
        </a:p>
      </dgm:t>
    </dgm:pt>
    <dgm:pt modelId="{1491E0B5-E6F7-4EB4-9C63-5DFA5B7F633F}" type="parTrans" cxnId="{7E47710D-6329-41E2-942B-6E6EBF75F9E8}">
      <dgm:prSet/>
      <dgm:spPr/>
      <dgm:t>
        <a:bodyPr/>
        <a:lstStyle/>
        <a:p>
          <a:endParaRPr lang="en-US">
            <a:solidFill>
              <a:schemeClr val="tx1"/>
            </a:solidFill>
          </a:endParaRPr>
        </a:p>
      </dgm:t>
    </dgm:pt>
    <dgm:pt modelId="{0F28D32A-601C-4F8D-BAF0-6834EB21CF47}" type="sibTrans" cxnId="{7E47710D-6329-41E2-942B-6E6EBF75F9E8}">
      <dgm:prSet/>
      <dgm:spPr/>
      <dgm:t>
        <a:bodyPr/>
        <a:lstStyle/>
        <a:p>
          <a:endParaRPr lang="en-US">
            <a:solidFill>
              <a:schemeClr val="tx1"/>
            </a:solidFill>
          </a:endParaRPr>
        </a:p>
      </dgm:t>
    </dgm:pt>
    <dgm:pt modelId="{B5593882-77E9-40F6-B882-CDF31D41B29A}">
      <dgm:prSet phldrT="[Text]" custT="1"/>
      <dgm:spPr/>
      <dgm:t>
        <a:bodyPr/>
        <a:lstStyle/>
        <a:p>
          <a:r>
            <a:rPr lang="en-US" sz="3600" dirty="0" smtClean="0">
              <a:solidFill>
                <a:schemeClr val="tx1"/>
              </a:solidFill>
            </a:rPr>
            <a:t>Plan</a:t>
          </a:r>
          <a:endParaRPr lang="en-US" sz="3600" dirty="0">
            <a:solidFill>
              <a:schemeClr val="tx1"/>
            </a:solidFill>
          </a:endParaRPr>
        </a:p>
      </dgm:t>
    </dgm:pt>
    <dgm:pt modelId="{D1D6735B-48C4-4AA1-8690-E2C814922ACD}" type="parTrans" cxnId="{68C1620C-BA30-4561-8BB1-DD8E6DFABBD6}">
      <dgm:prSet/>
      <dgm:spPr/>
      <dgm:t>
        <a:bodyPr/>
        <a:lstStyle/>
        <a:p>
          <a:endParaRPr lang="en-US">
            <a:solidFill>
              <a:schemeClr val="tx1"/>
            </a:solidFill>
          </a:endParaRPr>
        </a:p>
      </dgm:t>
    </dgm:pt>
    <dgm:pt modelId="{D7FA0A3A-6DA7-469C-9D50-CAB463556A3F}" type="sibTrans" cxnId="{68C1620C-BA30-4561-8BB1-DD8E6DFABBD6}">
      <dgm:prSet/>
      <dgm:spPr/>
      <dgm:t>
        <a:bodyPr/>
        <a:lstStyle/>
        <a:p>
          <a:endParaRPr lang="en-US">
            <a:solidFill>
              <a:schemeClr val="tx1"/>
            </a:solidFill>
          </a:endParaRPr>
        </a:p>
      </dgm:t>
    </dgm:pt>
    <dgm:pt modelId="{A4FE50A8-353D-4AF3-8F79-64A0275C546D}">
      <dgm:prSet phldrT="[Text]" custT="1"/>
      <dgm:spPr/>
      <dgm:t>
        <a:bodyPr/>
        <a:lstStyle/>
        <a:p>
          <a:r>
            <a:rPr lang="en-US" sz="3200" dirty="0" smtClean="0">
              <a:solidFill>
                <a:schemeClr val="tx1"/>
              </a:solidFill>
            </a:rPr>
            <a:t>Manage Team</a:t>
          </a:r>
          <a:endParaRPr lang="en-US" sz="3200" dirty="0">
            <a:solidFill>
              <a:schemeClr val="tx1"/>
            </a:solidFill>
          </a:endParaRPr>
        </a:p>
      </dgm:t>
    </dgm:pt>
    <dgm:pt modelId="{40F68CCB-D620-46F9-8032-11F5F1EB9348}" type="parTrans" cxnId="{6CD7DC4A-EC16-4A7F-AE27-950BA21D6F07}">
      <dgm:prSet/>
      <dgm:spPr/>
      <dgm:t>
        <a:bodyPr/>
        <a:lstStyle/>
        <a:p>
          <a:endParaRPr lang="en-US">
            <a:solidFill>
              <a:schemeClr val="tx1"/>
            </a:solidFill>
          </a:endParaRPr>
        </a:p>
      </dgm:t>
    </dgm:pt>
    <dgm:pt modelId="{4353BDC7-7AFA-4E4B-BA6E-E1E68A94AC02}" type="sibTrans" cxnId="{6CD7DC4A-EC16-4A7F-AE27-950BA21D6F07}">
      <dgm:prSet/>
      <dgm:spPr/>
      <dgm:t>
        <a:bodyPr/>
        <a:lstStyle/>
        <a:p>
          <a:endParaRPr lang="en-US">
            <a:solidFill>
              <a:schemeClr val="tx1"/>
            </a:solidFill>
          </a:endParaRPr>
        </a:p>
      </dgm:t>
    </dgm:pt>
    <dgm:pt modelId="{F640EF5A-B3FF-4B92-9DC0-CFC757397676}">
      <dgm:prSet phldrT="[Text]" custT="1"/>
      <dgm:spPr/>
      <dgm:t>
        <a:bodyPr/>
        <a:lstStyle/>
        <a:p>
          <a:r>
            <a:rPr lang="en-US" sz="3200" dirty="0" smtClean="0">
              <a:solidFill>
                <a:schemeClr val="tx1"/>
              </a:solidFill>
            </a:rPr>
            <a:t>Develop Team</a:t>
          </a:r>
          <a:endParaRPr lang="en-US" sz="3200" dirty="0">
            <a:solidFill>
              <a:schemeClr val="tx1"/>
            </a:solidFill>
          </a:endParaRPr>
        </a:p>
      </dgm:t>
    </dgm:pt>
    <dgm:pt modelId="{03860B02-C28E-4739-BA39-BD7786A51CB4}" type="parTrans" cxnId="{466A28AF-B2A5-4134-B186-0BF99C039F9C}">
      <dgm:prSet/>
      <dgm:spPr/>
      <dgm:t>
        <a:bodyPr/>
        <a:lstStyle/>
        <a:p>
          <a:endParaRPr lang="en-US">
            <a:solidFill>
              <a:schemeClr val="tx1"/>
            </a:solidFill>
          </a:endParaRPr>
        </a:p>
      </dgm:t>
    </dgm:pt>
    <dgm:pt modelId="{63C14A5D-7B0A-4776-8B6A-C61AF68387AB}" type="sibTrans" cxnId="{466A28AF-B2A5-4134-B186-0BF99C039F9C}">
      <dgm:prSet/>
      <dgm:spPr/>
      <dgm:t>
        <a:bodyPr/>
        <a:lstStyle/>
        <a:p>
          <a:endParaRPr lang="en-US">
            <a:solidFill>
              <a:schemeClr val="tx1"/>
            </a:solidFill>
          </a:endParaRPr>
        </a:p>
      </dgm:t>
    </dgm:pt>
    <dgm:pt modelId="{D3DF4C63-9D03-480D-B272-D37143081C17}" type="pres">
      <dgm:prSet presAssocID="{A4F5C247-B8BC-461B-AFE2-62FF07789A08}" presName="composite" presStyleCnt="0">
        <dgm:presLayoutVars>
          <dgm:chMax val="1"/>
          <dgm:dir/>
          <dgm:resizeHandles val="exact"/>
        </dgm:presLayoutVars>
      </dgm:prSet>
      <dgm:spPr/>
      <dgm:t>
        <a:bodyPr/>
        <a:lstStyle/>
        <a:p>
          <a:endParaRPr lang="en-US"/>
        </a:p>
      </dgm:t>
    </dgm:pt>
    <dgm:pt modelId="{0A39C17D-FE03-4D63-BDDF-F3127CA20DD2}" type="pres">
      <dgm:prSet presAssocID="{AB5FFA35-4A2D-462F-9F20-15F0693392F1}" presName="roof" presStyleLbl="dkBgShp" presStyleIdx="0" presStyleCnt="2"/>
      <dgm:spPr/>
      <dgm:t>
        <a:bodyPr/>
        <a:lstStyle/>
        <a:p>
          <a:endParaRPr lang="en-US"/>
        </a:p>
      </dgm:t>
    </dgm:pt>
    <dgm:pt modelId="{F5AAC338-4D23-4D8C-AEEE-9DC521F9D27F}" type="pres">
      <dgm:prSet presAssocID="{AB5FFA35-4A2D-462F-9F20-15F0693392F1}" presName="pillars" presStyleCnt="0"/>
      <dgm:spPr/>
      <dgm:t>
        <a:bodyPr/>
        <a:lstStyle/>
        <a:p>
          <a:endParaRPr lang="en-US"/>
        </a:p>
      </dgm:t>
    </dgm:pt>
    <dgm:pt modelId="{C1FFA72B-82AE-4894-A55A-71E4E2F911E9}" type="pres">
      <dgm:prSet presAssocID="{AB5FFA35-4A2D-462F-9F20-15F0693392F1}" presName="pillar1" presStyleLbl="node1" presStyleIdx="0" presStyleCnt="4">
        <dgm:presLayoutVars>
          <dgm:bulletEnabled val="1"/>
        </dgm:presLayoutVars>
      </dgm:prSet>
      <dgm:spPr/>
      <dgm:t>
        <a:bodyPr/>
        <a:lstStyle/>
        <a:p>
          <a:endParaRPr lang="en-US"/>
        </a:p>
      </dgm:t>
    </dgm:pt>
    <dgm:pt modelId="{2B162342-D998-4F85-A539-28ADB3C8DB70}" type="pres">
      <dgm:prSet presAssocID="{831B8042-D357-48E2-B9F5-C5D6FC9558D6}" presName="pillarX" presStyleLbl="node1" presStyleIdx="1" presStyleCnt="4">
        <dgm:presLayoutVars>
          <dgm:bulletEnabled val="1"/>
        </dgm:presLayoutVars>
      </dgm:prSet>
      <dgm:spPr/>
      <dgm:t>
        <a:bodyPr/>
        <a:lstStyle/>
        <a:p>
          <a:endParaRPr lang="en-US"/>
        </a:p>
      </dgm:t>
    </dgm:pt>
    <dgm:pt modelId="{01F4F2D5-58EC-4DB5-8A0C-E6688FD63CDA}" type="pres">
      <dgm:prSet presAssocID="{F640EF5A-B3FF-4B92-9DC0-CFC757397676}" presName="pillarX" presStyleLbl="node1" presStyleIdx="2" presStyleCnt="4">
        <dgm:presLayoutVars>
          <dgm:bulletEnabled val="1"/>
        </dgm:presLayoutVars>
      </dgm:prSet>
      <dgm:spPr/>
      <dgm:t>
        <a:bodyPr/>
        <a:lstStyle/>
        <a:p>
          <a:endParaRPr lang="en-US"/>
        </a:p>
      </dgm:t>
    </dgm:pt>
    <dgm:pt modelId="{4C8E1E0E-F61E-46F8-A9AE-F520033539E8}" type="pres">
      <dgm:prSet presAssocID="{A4FE50A8-353D-4AF3-8F79-64A0275C546D}" presName="pillarX" presStyleLbl="node1" presStyleIdx="3" presStyleCnt="4">
        <dgm:presLayoutVars>
          <dgm:bulletEnabled val="1"/>
        </dgm:presLayoutVars>
      </dgm:prSet>
      <dgm:spPr/>
      <dgm:t>
        <a:bodyPr/>
        <a:lstStyle/>
        <a:p>
          <a:endParaRPr lang="en-US"/>
        </a:p>
      </dgm:t>
    </dgm:pt>
    <dgm:pt modelId="{C2511820-636B-4A74-B241-46F27D2A20A6}" type="pres">
      <dgm:prSet presAssocID="{AB5FFA35-4A2D-462F-9F20-15F0693392F1}" presName="base" presStyleLbl="dkBgShp" presStyleIdx="1" presStyleCnt="2"/>
      <dgm:spPr/>
      <dgm:t>
        <a:bodyPr/>
        <a:lstStyle/>
        <a:p>
          <a:endParaRPr lang="en-US"/>
        </a:p>
      </dgm:t>
    </dgm:pt>
  </dgm:ptLst>
  <dgm:cxnLst>
    <dgm:cxn modelId="{7E47710D-6329-41E2-942B-6E6EBF75F9E8}" srcId="{A4F5C247-B8BC-461B-AFE2-62FF07789A08}" destId="{DC65BF33-7013-49CC-986E-EB8F8CAE3E21}" srcOrd="1" destOrd="0" parTransId="{1491E0B5-E6F7-4EB4-9C63-5DFA5B7F633F}" sibTransId="{0F28D32A-601C-4F8D-BAF0-6834EB21CF47}"/>
    <dgm:cxn modelId="{72AD98B0-0C7D-4AF4-A96C-8C59A75DFF28}" type="presOf" srcId="{B5593882-77E9-40F6-B882-CDF31D41B29A}" destId="{C1FFA72B-82AE-4894-A55A-71E4E2F911E9}" srcOrd="0" destOrd="0" presId="urn:microsoft.com/office/officeart/2005/8/layout/hList3"/>
    <dgm:cxn modelId="{607E73E7-D79A-44FF-AD58-29EC93309E93}" type="presOf" srcId="{F640EF5A-B3FF-4B92-9DC0-CFC757397676}" destId="{01F4F2D5-58EC-4DB5-8A0C-E6688FD63CDA}" srcOrd="0" destOrd="0" presId="urn:microsoft.com/office/officeart/2005/8/layout/hList3"/>
    <dgm:cxn modelId="{BEA5C1F3-0EBD-479E-AFD8-F0B9CBD0C895}" type="presOf" srcId="{831B8042-D357-48E2-B9F5-C5D6FC9558D6}" destId="{2B162342-D998-4F85-A539-28ADB3C8DB70}" srcOrd="0" destOrd="0" presId="urn:microsoft.com/office/officeart/2005/8/layout/hList3"/>
    <dgm:cxn modelId="{466A28AF-B2A5-4134-B186-0BF99C039F9C}" srcId="{AB5FFA35-4A2D-462F-9F20-15F0693392F1}" destId="{F640EF5A-B3FF-4B92-9DC0-CFC757397676}" srcOrd="2" destOrd="0" parTransId="{03860B02-C28E-4739-BA39-BD7786A51CB4}" sibTransId="{63C14A5D-7B0A-4776-8B6A-C61AF68387AB}"/>
    <dgm:cxn modelId="{B3409DCB-2BF6-4C5F-8009-E287CDBE4FEA}" type="presOf" srcId="{A4F5C247-B8BC-461B-AFE2-62FF07789A08}" destId="{D3DF4C63-9D03-480D-B272-D37143081C17}" srcOrd="0" destOrd="0" presId="urn:microsoft.com/office/officeart/2005/8/layout/hList3"/>
    <dgm:cxn modelId="{DFB9E175-74D4-4487-A225-4F193BF01F0D}" type="presOf" srcId="{AB5FFA35-4A2D-462F-9F20-15F0693392F1}" destId="{0A39C17D-FE03-4D63-BDDF-F3127CA20DD2}" srcOrd="0" destOrd="0" presId="urn:microsoft.com/office/officeart/2005/8/layout/hList3"/>
    <dgm:cxn modelId="{3D88113B-9C18-4DCA-8133-F768D3AF9DAB}" type="presOf" srcId="{A4FE50A8-353D-4AF3-8F79-64A0275C546D}" destId="{4C8E1E0E-F61E-46F8-A9AE-F520033539E8}" srcOrd="0" destOrd="0" presId="urn:microsoft.com/office/officeart/2005/8/layout/hList3"/>
    <dgm:cxn modelId="{C1978904-BE98-41E6-976F-500DAF6B7734}" srcId="{AB5FFA35-4A2D-462F-9F20-15F0693392F1}" destId="{831B8042-D357-48E2-B9F5-C5D6FC9558D6}" srcOrd="1" destOrd="0" parTransId="{CAE9B5D3-95F8-47F2-9EAF-BCE563605175}" sibTransId="{C2EF4D32-EE55-4C2F-89DF-EDE85A920A49}"/>
    <dgm:cxn modelId="{6CD7DC4A-EC16-4A7F-AE27-950BA21D6F07}" srcId="{AB5FFA35-4A2D-462F-9F20-15F0693392F1}" destId="{A4FE50A8-353D-4AF3-8F79-64A0275C546D}" srcOrd="3" destOrd="0" parTransId="{40F68CCB-D620-46F9-8032-11F5F1EB9348}" sibTransId="{4353BDC7-7AFA-4E4B-BA6E-E1E68A94AC02}"/>
    <dgm:cxn modelId="{95B8B187-C9A1-4C8C-8C25-52512504BBAB}" srcId="{A4F5C247-B8BC-461B-AFE2-62FF07789A08}" destId="{AB5FFA35-4A2D-462F-9F20-15F0693392F1}" srcOrd="0" destOrd="0" parTransId="{E0A668F4-E6C5-4A1F-B09F-A36DD34BF881}" sibTransId="{B4D18254-9B8C-4EDA-9B24-3A20DBE82789}"/>
    <dgm:cxn modelId="{68C1620C-BA30-4561-8BB1-DD8E6DFABBD6}" srcId="{AB5FFA35-4A2D-462F-9F20-15F0693392F1}" destId="{B5593882-77E9-40F6-B882-CDF31D41B29A}" srcOrd="0" destOrd="0" parTransId="{D1D6735B-48C4-4AA1-8690-E2C814922ACD}" sibTransId="{D7FA0A3A-6DA7-469C-9D50-CAB463556A3F}"/>
    <dgm:cxn modelId="{366FB41C-94D0-4C61-B7B6-879D415185D4}" type="presParOf" srcId="{D3DF4C63-9D03-480D-B272-D37143081C17}" destId="{0A39C17D-FE03-4D63-BDDF-F3127CA20DD2}" srcOrd="0" destOrd="0" presId="urn:microsoft.com/office/officeart/2005/8/layout/hList3"/>
    <dgm:cxn modelId="{9AD90ACB-9D54-46C7-BFD1-C0473B1370B1}" type="presParOf" srcId="{D3DF4C63-9D03-480D-B272-D37143081C17}" destId="{F5AAC338-4D23-4D8C-AEEE-9DC521F9D27F}" srcOrd="1" destOrd="0" presId="urn:microsoft.com/office/officeart/2005/8/layout/hList3"/>
    <dgm:cxn modelId="{2088C456-D554-4B1B-8BEE-CCB24E7AE092}" type="presParOf" srcId="{F5AAC338-4D23-4D8C-AEEE-9DC521F9D27F}" destId="{C1FFA72B-82AE-4894-A55A-71E4E2F911E9}" srcOrd="0" destOrd="0" presId="urn:microsoft.com/office/officeart/2005/8/layout/hList3"/>
    <dgm:cxn modelId="{F184EEA2-3F2B-4032-9F3D-AAF75245E26C}" type="presParOf" srcId="{F5AAC338-4D23-4D8C-AEEE-9DC521F9D27F}" destId="{2B162342-D998-4F85-A539-28ADB3C8DB70}" srcOrd="1" destOrd="0" presId="urn:microsoft.com/office/officeart/2005/8/layout/hList3"/>
    <dgm:cxn modelId="{B3522BB8-E6B0-4716-A671-01A4F12ABB7C}" type="presParOf" srcId="{F5AAC338-4D23-4D8C-AEEE-9DC521F9D27F}" destId="{01F4F2D5-58EC-4DB5-8A0C-E6688FD63CDA}" srcOrd="2" destOrd="0" presId="urn:microsoft.com/office/officeart/2005/8/layout/hList3"/>
    <dgm:cxn modelId="{7BA3C7B9-4DB2-4032-8439-7949DD92F661}" type="presParOf" srcId="{F5AAC338-4D23-4D8C-AEEE-9DC521F9D27F}" destId="{4C8E1E0E-F61E-46F8-A9AE-F520033539E8}" srcOrd="3" destOrd="0" presId="urn:microsoft.com/office/officeart/2005/8/layout/hList3"/>
    <dgm:cxn modelId="{EDAF33B7-59E3-43F4-AB4A-EE2CC84099FB}" type="presParOf" srcId="{D3DF4C63-9D03-480D-B272-D37143081C17}" destId="{C2511820-636B-4A74-B241-46F27D2A20A6}" srcOrd="2" destOrd="0" presId="urn:microsoft.com/office/officeart/2005/8/layout/hList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E00E3091-C9AA-4736-B639-59D0A5FA26B8}"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US"/>
        </a:p>
      </dgm:t>
    </dgm:pt>
    <dgm:pt modelId="{8EA52A6E-E8BD-463B-9E30-2553DE25CCC3}">
      <dgm:prSet phldrT="[Text]" custT="1"/>
      <dgm:spPr/>
      <dgm:t>
        <a:bodyPr/>
        <a:lstStyle/>
        <a:p>
          <a:r>
            <a:rPr lang="en-US" sz="2400" dirty="0" smtClean="0"/>
            <a:t>Forming</a:t>
          </a:r>
          <a:endParaRPr lang="en-US" sz="2400" dirty="0"/>
        </a:p>
      </dgm:t>
    </dgm:pt>
    <dgm:pt modelId="{6947D11E-F834-40A1-AE94-64E0A69AC8D6}" type="parTrans" cxnId="{AA914471-FE0B-484F-848C-475DFB60B4B6}">
      <dgm:prSet/>
      <dgm:spPr/>
      <dgm:t>
        <a:bodyPr/>
        <a:lstStyle/>
        <a:p>
          <a:endParaRPr lang="en-US" sz="2800"/>
        </a:p>
      </dgm:t>
    </dgm:pt>
    <dgm:pt modelId="{B4A6EF49-9041-4116-A017-E3C79E74A611}" type="sibTrans" cxnId="{AA914471-FE0B-484F-848C-475DFB60B4B6}">
      <dgm:prSet/>
      <dgm:spPr>
        <a:ln w="28575">
          <a:solidFill>
            <a:schemeClr val="tx1"/>
          </a:solidFill>
        </a:ln>
      </dgm:spPr>
      <dgm:t>
        <a:bodyPr/>
        <a:lstStyle/>
        <a:p>
          <a:endParaRPr lang="en-US" sz="2800"/>
        </a:p>
      </dgm:t>
    </dgm:pt>
    <dgm:pt modelId="{F9E12EE2-0A95-4C37-A60A-9E83559F6501}">
      <dgm:prSet phldrT="[Text]" custT="1"/>
      <dgm:spPr/>
      <dgm:t>
        <a:bodyPr/>
        <a:lstStyle/>
        <a:p>
          <a:r>
            <a:rPr lang="en-US" sz="2400" dirty="0" smtClean="0"/>
            <a:t>Storming</a:t>
          </a:r>
          <a:endParaRPr lang="en-US" sz="2400" dirty="0"/>
        </a:p>
      </dgm:t>
    </dgm:pt>
    <dgm:pt modelId="{C2CEE9FA-1105-4569-A5F1-54C9E8C3547D}" type="parTrans" cxnId="{2D40A2E9-F2B4-49B1-BCF2-DE07A72FDABD}">
      <dgm:prSet/>
      <dgm:spPr/>
      <dgm:t>
        <a:bodyPr/>
        <a:lstStyle/>
        <a:p>
          <a:endParaRPr lang="en-US" sz="2800"/>
        </a:p>
      </dgm:t>
    </dgm:pt>
    <dgm:pt modelId="{53CF5CF1-DEE4-4E54-B638-A8674B6B51CB}" type="sibTrans" cxnId="{2D40A2E9-F2B4-49B1-BCF2-DE07A72FDABD}">
      <dgm:prSet/>
      <dgm:spPr>
        <a:ln w="28575">
          <a:solidFill>
            <a:schemeClr val="tx1"/>
          </a:solidFill>
        </a:ln>
      </dgm:spPr>
      <dgm:t>
        <a:bodyPr/>
        <a:lstStyle/>
        <a:p>
          <a:endParaRPr lang="en-US" sz="2800"/>
        </a:p>
      </dgm:t>
    </dgm:pt>
    <dgm:pt modelId="{41F0A45F-CF9B-4B30-8089-7671D7ABA488}">
      <dgm:prSet phldrT="[Text]" custT="1"/>
      <dgm:spPr/>
      <dgm:t>
        <a:bodyPr/>
        <a:lstStyle/>
        <a:p>
          <a:r>
            <a:rPr lang="en-US" sz="2400" dirty="0" smtClean="0"/>
            <a:t>Norming</a:t>
          </a:r>
          <a:endParaRPr lang="en-US" sz="2400" dirty="0"/>
        </a:p>
      </dgm:t>
    </dgm:pt>
    <dgm:pt modelId="{0DAF1E8E-D5FE-4485-A36F-46DA3FFD0F42}" type="parTrans" cxnId="{D1B7D0F3-036C-42D4-A519-123788267DF5}">
      <dgm:prSet/>
      <dgm:spPr/>
      <dgm:t>
        <a:bodyPr/>
        <a:lstStyle/>
        <a:p>
          <a:endParaRPr lang="en-US" sz="2800"/>
        </a:p>
      </dgm:t>
    </dgm:pt>
    <dgm:pt modelId="{0E072F9D-6008-46B1-A8D8-63EF08B2FB9A}" type="sibTrans" cxnId="{D1B7D0F3-036C-42D4-A519-123788267DF5}">
      <dgm:prSet/>
      <dgm:spPr>
        <a:ln w="28575">
          <a:solidFill>
            <a:schemeClr val="tx1"/>
          </a:solidFill>
        </a:ln>
      </dgm:spPr>
      <dgm:t>
        <a:bodyPr/>
        <a:lstStyle/>
        <a:p>
          <a:endParaRPr lang="en-US" sz="2800"/>
        </a:p>
      </dgm:t>
    </dgm:pt>
    <dgm:pt modelId="{C04AFC30-EBA0-4FA4-B3D4-DCF7365304DE}">
      <dgm:prSet phldrT="[Text]" custT="1"/>
      <dgm:spPr/>
      <dgm:t>
        <a:bodyPr/>
        <a:lstStyle/>
        <a:p>
          <a:r>
            <a:rPr lang="en-US" sz="2400" dirty="0" smtClean="0"/>
            <a:t>Performing</a:t>
          </a:r>
          <a:endParaRPr lang="en-US" sz="2400" dirty="0"/>
        </a:p>
      </dgm:t>
    </dgm:pt>
    <dgm:pt modelId="{79D03F40-98E4-4360-87FF-E97E6196D888}" type="parTrans" cxnId="{6E01CF2C-0C90-4BC1-9BA5-565EDA552852}">
      <dgm:prSet/>
      <dgm:spPr/>
      <dgm:t>
        <a:bodyPr/>
        <a:lstStyle/>
        <a:p>
          <a:endParaRPr lang="en-US" sz="2800"/>
        </a:p>
      </dgm:t>
    </dgm:pt>
    <dgm:pt modelId="{B4190401-17CB-462A-BEF7-D52CF2F7FA6F}" type="sibTrans" cxnId="{6E01CF2C-0C90-4BC1-9BA5-565EDA552852}">
      <dgm:prSet/>
      <dgm:spPr>
        <a:ln w="28575">
          <a:solidFill>
            <a:schemeClr val="tx1"/>
          </a:solidFill>
        </a:ln>
      </dgm:spPr>
      <dgm:t>
        <a:bodyPr/>
        <a:lstStyle/>
        <a:p>
          <a:endParaRPr lang="en-US" sz="2800"/>
        </a:p>
      </dgm:t>
    </dgm:pt>
    <dgm:pt modelId="{05308078-1864-408D-9E31-BCC28891B39F}">
      <dgm:prSet phldrT="[Text]" custT="1"/>
      <dgm:spPr/>
      <dgm:t>
        <a:bodyPr/>
        <a:lstStyle/>
        <a:p>
          <a:r>
            <a:rPr lang="en-US" sz="2400" dirty="0" smtClean="0"/>
            <a:t>Adjourning</a:t>
          </a:r>
          <a:endParaRPr lang="en-US" sz="2400" dirty="0"/>
        </a:p>
      </dgm:t>
    </dgm:pt>
    <dgm:pt modelId="{CCF365AA-235D-4EAB-BBFB-723E47957D2F}" type="parTrans" cxnId="{8C636283-319A-4E89-9FE6-4B6CB8BDE33F}">
      <dgm:prSet/>
      <dgm:spPr/>
      <dgm:t>
        <a:bodyPr/>
        <a:lstStyle/>
        <a:p>
          <a:endParaRPr lang="en-US" sz="2800"/>
        </a:p>
      </dgm:t>
    </dgm:pt>
    <dgm:pt modelId="{FFF2B45F-C7DA-47BA-827C-9957C19BDBB9}" type="sibTrans" cxnId="{8C636283-319A-4E89-9FE6-4B6CB8BDE33F}">
      <dgm:prSet/>
      <dgm:spPr>
        <a:ln w="28575">
          <a:solidFill>
            <a:schemeClr val="tx1"/>
          </a:solidFill>
        </a:ln>
      </dgm:spPr>
      <dgm:t>
        <a:bodyPr/>
        <a:lstStyle/>
        <a:p>
          <a:endParaRPr lang="en-US" sz="2800"/>
        </a:p>
      </dgm:t>
    </dgm:pt>
    <dgm:pt modelId="{89D9354F-FE9B-42BB-B203-95E8428052E1}" type="pres">
      <dgm:prSet presAssocID="{E00E3091-C9AA-4736-B639-59D0A5FA26B8}" presName="cycle" presStyleCnt="0">
        <dgm:presLayoutVars>
          <dgm:dir/>
          <dgm:resizeHandles val="exact"/>
        </dgm:presLayoutVars>
      </dgm:prSet>
      <dgm:spPr/>
      <dgm:t>
        <a:bodyPr/>
        <a:lstStyle/>
        <a:p>
          <a:endParaRPr lang="en-US"/>
        </a:p>
      </dgm:t>
    </dgm:pt>
    <dgm:pt modelId="{5303AAB9-ED52-4FD1-9BCA-3AF757A2B8A0}" type="pres">
      <dgm:prSet presAssocID="{8EA52A6E-E8BD-463B-9E30-2553DE25CCC3}" presName="node" presStyleLbl="node1" presStyleIdx="0" presStyleCnt="5" custScaleX="138820">
        <dgm:presLayoutVars>
          <dgm:bulletEnabled val="1"/>
        </dgm:presLayoutVars>
      </dgm:prSet>
      <dgm:spPr/>
      <dgm:t>
        <a:bodyPr/>
        <a:lstStyle/>
        <a:p>
          <a:endParaRPr lang="en-US"/>
        </a:p>
      </dgm:t>
    </dgm:pt>
    <dgm:pt modelId="{E1D751EC-DD35-4679-8EA8-D1940D7DC243}" type="pres">
      <dgm:prSet presAssocID="{8EA52A6E-E8BD-463B-9E30-2553DE25CCC3}" presName="spNode" presStyleCnt="0"/>
      <dgm:spPr/>
    </dgm:pt>
    <dgm:pt modelId="{A6D45992-345A-4B29-811A-A98A8CE1539D}" type="pres">
      <dgm:prSet presAssocID="{B4A6EF49-9041-4116-A017-E3C79E74A611}" presName="sibTrans" presStyleLbl="sibTrans1D1" presStyleIdx="0" presStyleCnt="5"/>
      <dgm:spPr/>
      <dgm:t>
        <a:bodyPr/>
        <a:lstStyle/>
        <a:p>
          <a:endParaRPr lang="en-US"/>
        </a:p>
      </dgm:t>
    </dgm:pt>
    <dgm:pt modelId="{92EF5103-7C1D-497B-B5B7-D3132F62833B}" type="pres">
      <dgm:prSet presAssocID="{F9E12EE2-0A95-4C37-A60A-9E83559F6501}" presName="node" presStyleLbl="node1" presStyleIdx="1" presStyleCnt="5" custScaleX="136140">
        <dgm:presLayoutVars>
          <dgm:bulletEnabled val="1"/>
        </dgm:presLayoutVars>
      </dgm:prSet>
      <dgm:spPr/>
      <dgm:t>
        <a:bodyPr/>
        <a:lstStyle/>
        <a:p>
          <a:endParaRPr lang="en-US"/>
        </a:p>
      </dgm:t>
    </dgm:pt>
    <dgm:pt modelId="{D43E3044-FE2D-461F-B5DB-681917FA557F}" type="pres">
      <dgm:prSet presAssocID="{F9E12EE2-0A95-4C37-A60A-9E83559F6501}" presName="spNode" presStyleCnt="0"/>
      <dgm:spPr/>
    </dgm:pt>
    <dgm:pt modelId="{9E8906C0-AF1B-472B-87CD-6616CAEBC3AF}" type="pres">
      <dgm:prSet presAssocID="{53CF5CF1-DEE4-4E54-B638-A8674B6B51CB}" presName="sibTrans" presStyleLbl="sibTrans1D1" presStyleIdx="1" presStyleCnt="5"/>
      <dgm:spPr/>
      <dgm:t>
        <a:bodyPr/>
        <a:lstStyle/>
        <a:p>
          <a:endParaRPr lang="en-US"/>
        </a:p>
      </dgm:t>
    </dgm:pt>
    <dgm:pt modelId="{E3ADD5EB-F724-4CF4-8A47-ABDF52126535}" type="pres">
      <dgm:prSet presAssocID="{41F0A45F-CF9B-4B30-8089-7671D7ABA488}" presName="node" presStyleLbl="node1" presStyleIdx="2" presStyleCnt="5" custScaleX="108623">
        <dgm:presLayoutVars>
          <dgm:bulletEnabled val="1"/>
        </dgm:presLayoutVars>
      </dgm:prSet>
      <dgm:spPr/>
      <dgm:t>
        <a:bodyPr/>
        <a:lstStyle/>
        <a:p>
          <a:endParaRPr lang="en-US"/>
        </a:p>
      </dgm:t>
    </dgm:pt>
    <dgm:pt modelId="{BE1D2F56-B4FB-4010-A403-DA26EA4B0B1B}" type="pres">
      <dgm:prSet presAssocID="{41F0A45F-CF9B-4B30-8089-7671D7ABA488}" presName="spNode" presStyleCnt="0"/>
      <dgm:spPr/>
    </dgm:pt>
    <dgm:pt modelId="{0A82B5D7-70B0-4FB7-8935-B6547DDACC6C}" type="pres">
      <dgm:prSet presAssocID="{0E072F9D-6008-46B1-A8D8-63EF08B2FB9A}" presName="sibTrans" presStyleLbl="sibTrans1D1" presStyleIdx="2" presStyleCnt="5"/>
      <dgm:spPr/>
      <dgm:t>
        <a:bodyPr/>
        <a:lstStyle/>
        <a:p>
          <a:endParaRPr lang="en-US"/>
        </a:p>
      </dgm:t>
    </dgm:pt>
    <dgm:pt modelId="{0E937942-DB8B-4482-B7FC-1E528E9C92A1}" type="pres">
      <dgm:prSet presAssocID="{C04AFC30-EBA0-4FA4-B3D4-DCF7365304DE}" presName="node" presStyleLbl="node1" presStyleIdx="3" presStyleCnt="5" custScaleX="134045" custRadScaleRad="102427" custRadScaleInc="7621">
        <dgm:presLayoutVars>
          <dgm:bulletEnabled val="1"/>
        </dgm:presLayoutVars>
      </dgm:prSet>
      <dgm:spPr/>
      <dgm:t>
        <a:bodyPr/>
        <a:lstStyle/>
        <a:p>
          <a:endParaRPr lang="en-US"/>
        </a:p>
      </dgm:t>
    </dgm:pt>
    <dgm:pt modelId="{378269D0-B4D1-4D96-912C-51DD5C52844C}" type="pres">
      <dgm:prSet presAssocID="{C04AFC30-EBA0-4FA4-B3D4-DCF7365304DE}" presName="spNode" presStyleCnt="0"/>
      <dgm:spPr/>
    </dgm:pt>
    <dgm:pt modelId="{37009D2B-0560-49C6-ACDB-CCB2267B41DB}" type="pres">
      <dgm:prSet presAssocID="{B4190401-17CB-462A-BEF7-D52CF2F7FA6F}" presName="sibTrans" presStyleLbl="sibTrans1D1" presStyleIdx="3" presStyleCnt="5"/>
      <dgm:spPr/>
      <dgm:t>
        <a:bodyPr/>
        <a:lstStyle/>
        <a:p>
          <a:endParaRPr lang="en-US"/>
        </a:p>
      </dgm:t>
    </dgm:pt>
    <dgm:pt modelId="{321247D3-DC2B-4AE5-8620-63BD3140532A}" type="pres">
      <dgm:prSet presAssocID="{05308078-1864-408D-9E31-BCC28891B39F}" presName="node" presStyleLbl="node1" presStyleIdx="4" presStyleCnt="5" custScaleX="152754">
        <dgm:presLayoutVars>
          <dgm:bulletEnabled val="1"/>
        </dgm:presLayoutVars>
      </dgm:prSet>
      <dgm:spPr/>
      <dgm:t>
        <a:bodyPr/>
        <a:lstStyle/>
        <a:p>
          <a:endParaRPr lang="en-US"/>
        </a:p>
      </dgm:t>
    </dgm:pt>
    <dgm:pt modelId="{56D1EFD5-F2F4-4D3A-94A7-22C46CF8F7E8}" type="pres">
      <dgm:prSet presAssocID="{05308078-1864-408D-9E31-BCC28891B39F}" presName="spNode" presStyleCnt="0"/>
      <dgm:spPr/>
    </dgm:pt>
    <dgm:pt modelId="{93E36572-849E-424B-879C-6B482129EAD4}" type="pres">
      <dgm:prSet presAssocID="{FFF2B45F-C7DA-47BA-827C-9957C19BDBB9}" presName="sibTrans" presStyleLbl="sibTrans1D1" presStyleIdx="4" presStyleCnt="5"/>
      <dgm:spPr/>
      <dgm:t>
        <a:bodyPr/>
        <a:lstStyle/>
        <a:p>
          <a:endParaRPr lang="en-US"/>
        </a:p>
      </dgm:t>
    </dgm:pt>
  </dgm:ptLst>
  <dgm:cxnLst>
    <dgm:cxn modelId="{2F76E5FA-B061-43C5-BD9D-EC5416EEF286}" type="presOf" srcId="{53CF5CF1-DEE4-4E54-B638-A8674B6B51CB}" destId="{9E8906C0-AF1B-472B-87CD-6616CAEBC3AF}" srcOrd="0" destOrd="0" presId="urn:microsoft.com/office/officeart/2005/8/layout/cycle5"/>
    <dgm:cxn modelId="{E39BE947-AA05-4EDE-A3D4-F4A296FABC57}" type="presOf" srcId="{8EA52A6E-E8BD-463B-9E30-2553DE25CCC3}" destId="{5303AAB9-ED52-4FD1-9BCA-3AF757A2B8A0}" srcOrd="0" destOrd="0" presId="urn:microsoft.com/office/officeart/2005/8/layout/cycle5"/>
    <dgm:cxn modelId="{8C636283-319A-4E89-9FE6-4B6CB8BDE33F}" srcId="{E00E3091-C9AA-4736-B639-59D0A5FA26B8}" destId="{05308078-1864-408D-9E31-BCC28891B39F}" srcOrd="4" destOrd="0" parTransId="{CCF365AA-235D-4EAB-BBFB-723E47957D2F}" sibTransId="{FFF2B45F-C7DA-47BA-827C-9957C19BDBB9}"/>
    <dgm:cxn modelId="{AA914471-FE0B-484F-848C-475DFB60B4B6}" srcId="{E00E3091-C9AA-4736-B639-59D0A5FA26B8}" destId="{8EA52A6E-E8BD-463B-9E30-2553DE25CCC3}" srcOrd="0" destOrd="0" parTransId="{6947D11E-F834-40A1-AE94-64E0A69AC8D6}" sibTransId="{B4A6EF49-9041-4116-A017-E3C79E74A611}"/>
    <dgm:cxn modelId="{ABB6072B-40A3-48D7-927C-2D1C40CA4E05}" type="presOf" srcId="{B4A6EF49-9041-4116-A017-E3C79E74A611}" destId="{A6D45992-345A-4B29-811A-A98A8CE1539D}" srcOrd="0" destOrd="0" presId="urn:microsoft.com/office/officeart/2005/8/layout/cycle5"/>
    <dgm:cxn modelId="{9606525C-EF4B-4FCC-AC0B-CBBFBC33416E}" type="presOf" srcId="{E00E3091-C9AA-4736-B639-59D0A5FA26B8}" destId="{89D9354F-FE9B-42BB-B203-95E8428052E1}" srcOrd="0" destOrd="0" presId="urn:microsoft.com/office/officeart/2005/8/layout/cycle5"/>
    <dgm:cxn modelId="{D3B7B239-6DC9-4D76-ADCD-6C2E3A1EF59D}" type="presOf" srcId="{0E072F9D-6008-46B1-A8D8-63EF08B2FB9A}" destId="{0A82B5D7-70B0-4FB7-8935-B6547DDACC6C}" srcOrd="0" destOrd="0" presId="urn:microsoft.com/office/officeart/2005/8/layout/cycle5"/>
    <dgm:cxn modelId="{5D2B38BF-87DA-4CB6-AEBD-E6E25E9FA83B}" type="presOf" srcId="{F9E12EE2-0A95-4C37-A60A-9E83559F6501}" destId="{92EF5103-7C1D-497B-B5B7-D3132F62833B}" srcOrd="0" destOrd="0" presId="urn:microsoft.com/office/officeart/2005/8/layout/cycle5"/>
    <dgm:cxn modelId="{BA44EEF7-1731-4101-A30A-ACE7621E152A}" type="presOf" srcId="{FFF2B45F-C7DA-47BA-827C-9957C19BDBB9}" destId="{93E36572-849E-424B-879C-6B482129EAD4}" srcOrd="0" destOrd="0" presId="urn:microsoft.com/office/officeart/2005/8/layout/cycle5"/>
    <dgm:cxn modelId="{32C041C7-7AF5-4014-9D4B-BADE867B50A2}" type="presOf" srcId="{C04AFC30-EBA0-4FA4-B3D4-DCF7365304DE}" destId="{0E937942-DB8B-4482-B7FC-1E528E9C92A1}" srcOrd="0" destOrd="0" presId="urn:microsoft.com/office/officeart/2005/8/layout/cycle5"/>
    <dgm:cxn modelId="{D1B7D0F3-036C-42D4-A519-123788267DF5}" srcId="{E00E3091-C9AA-4736-B639-59D0A5FA26B8}" destId="{41F0A45F-CF9B-4B30-8089-7671D7ABA488}" srcOrd="2" destOrd="0" parTransId="{0DAF1E8E-D5FE-4485-A36F-46DA3FFD0F42}" sibTransId="{0E072F9D-6008-46B1-A8D8-63EF08B2FB9A}"/>
    <dgm:cxn modelId="{4965DC35-4451-41E0-83D2-91A25FA6A2E6}" type="presOf" srcId="{B4190401-17CB-462A-BEF7-D52CF2F7FA6F}" destId="{37009D2B-0560-49C6-ACDB-CCB2267B41DB}" srcOrd="0" destOrd="0" presId="urn:microsoft.com/office/officeart/2005/8/layout/cycle5"/>
    <dgm:cxn modelId="{2D40A2E9-F2B4-49B1-BCF2-DE07A72FDABD}" srcId="{E00E3091-C9AA-4736-B639-59D0A5FA26B8}" destId="{F9E12EE2-0A95-4C37-A60A-9E83559F6501}" srcOrd="1" destOrd="0" parTransId="{C2CEE9FA-1105-4569-A5F1-54C9E8C3547D}" sibTransId="{53CF5CF1-DEE4-4E54-B638-A8674B6B51CB}"/>
    <dgm:cxn modelId="{2431EBA3-B14B-4F6D-A9CD-B67EDE8BB491}" type="presOf" srcId="{41F0A45F-CF9B-4B30-8089-7671D7ABA488}" destId="{E3ADD5EB-F724-4CF4-8A47-ABDF52126535}" srcOrd="0" destOrd="0" presId="urn:microsoft.com/office/officeart/2005/8/layout/cycle5"/>
    <dgm:cxn modelId="{6E01CF2C-0C90-4BC1-9BA5-565EDA552852}" srcId="{E00E3091-C9AA-4736-B639-59D0A5FA26B8}" destId="{C04AFC30-EBA0-4FA4-B3D4-DCF7365304DE}" srcOrd="3" destOrd="0" parTransId="{79D03F40-98E4-4360-87FF-E97E6196D888}" sibTransId="{B4190401-17CB-462A-BEF7-D52CF2F7FA6F}"/>
    <dgm:cxn modelId="{7BC6B94F-421B-44D0-80D6-13772EFE3D8C}" type="presOf" srcId="{05308078-1864-408D-9E31-BCC28891B39F}" destId="{321247D3-DC2B-4AE5-8620-63BD3140532A}" srcOrd="0" destOrd="0" presId="urn:microsoft.com/office/officeart/2005/8/layout/cycle5"/>
    <dgm:cxn modelId="{2E5754B8-0ACA-4D0C-8D0B-4A24BEC25167}" type="presParOf" srcId="{89D9354F-FE9B-42BB-B203-95E8428052E1}" destId="{5303AAB9-ED52-4FD1-9BCA-3AF757A2B8A0}" srcOrd="0" destOrd="0" presId="urn:microsoft.com/office/officeart/2005/8/layout/cycle5"/>
    <dgm:cxn modelId="{3E2AC8D2-B148-4CF4-9B40-0ECB55F2B0DE}" type="presParOf" srcId="{89D9354F-FE9B-42BB-B203-95E8428052E1}" destId="{E1D751EC-DD35-4679-8EA8-D1940D7DC243}" srcOrd="1" destOrd="0" presId="urn:microsoft.com/office/officeart/2005/8/layout/cycle5"/>
    <dgm:cxn modelId="{FAEEA2F3-A641-4F2F-A5BE-B01B3D956887}" type="presParOf" srcId="{89D9354F-FE9B-42BB-B203-95E8428052E1}" destId="{A6D45992-345A-4B29-811A-A98A8CE1539D}" srcOrd="2" destOrd="0" presId="urn:microsoft.com/office/officeart/2005/8/layout/cycle5"/>
    <dgm:cxn modelId="{7235624F-3D2A-4498-AD47-935BC652CAC8}" type="presParOf" srcId="{89D9354F-FE9B-42BB-B203-95E8428052E1}" destId="{92EF5103-7C1D-497B-B5B7-D3132F62833B}" srcOrd="3" destOrd="0" presId="urn:microsoft.com/office/officeart/2005/8/layout/cycle5"/>
    <dgm:cxn modelId="{DBF00ACA-690C-4506-8FCD-D7700E0301C8}" type="presParOf" srcId="{89D9354F-FE9B-42BB-B203-95E8428052E1}" destId="{D43E3044-FE2D-461F-B5DB-681917FA557F}" srcOrd="4" destOrd="0" presId="urn:microsoft.com/office/officeart/2005/8/layout/cycle5"/>
    <dgm:cxn modelId="{247DFCED-EF16-4C56-BA8E-7E95C99E5F99}" type="presParOf" srcId="{89D9354F-FE9B-42BB-B203-95E8428052E1}" destId="{9E8906C0-AF1B-472B-87CD-6616CAEBC3AF}" srcOrd="5" destOrd="0" presId="urn:microsoft.com/office/officeart/2005/8/layout/cycle5"/>
    <dgm:cxn modelId="{C8F71784-98E9-4B73-B21C-C576D03FBB23}" type="presParOf" srcId="{89D9354F-FE9B-42BB-B203-95E8428052E1}" destId="{E3ADD5EB-F724-4CF4-8A47-ABDF52126535}" srcOrd="6" destOrd="0" presId="urn:microsoft.com/office/officeart/2005/8/layout/cycle5"/>
    <dgm:cxn modelId="{204E9523-E99C-491D-BF9C-CDB2397FB4CE}" type="presParOf" srcId="{89D9354F-FE9B-42BB-B203-95E8428052E1}" destId="{BE1D2F56-B4FB-4010-A403-DA26EA4B0B1B}" srcOrd="7" destOrd="0" presId="urn:microsoft.com/office/officeart/2005/8/layout/cycle5"/>
    <dgm:cxn modelId="{9DE39CF0-4050-467F-9F64-E35C9D1EF580}" type="presParOf" srcId="{89D9354F-FE9B-42BB-B203-95E8428052E1}" destId="{0A82B5D7-70B0-4FB7-8935-B6547DDACC6C}" srcOrd="8" destOrd="0" presId="urn:microsoft.com/office/officeart/2005/8/layout/cycle5"/>
    <dgm:cxn modelId="{FABBD16A-F276-4544-9FF2-41AC1159FFF3}" type="presParOf" srcId="{89D9354F-FE9B-42BB-B203-95E8428052E1}" destId="{0E937942-DB8B-4482-B7FC-1E528E9C92A1}" srcOrd="9" destOrd="0" presId="urn:microsoft.com/office/officeart/2005/8/layout/cycle5"/>
    <dgm:cxn modelId="{40D4F313-A1B4-4BA2-9E41-FC97618E96F6}" type="presParOf" srcId="{89D9354F-FE9B-42BB-B203-95E8428052E1}" destId="{378269D0-B4D1-4D96-912C-51DD5C52844C}" srcOrd="10" destOrd="0" presId="urn:microsoft.com/office/officeart/2005/8/layout/cycle5"/>
    <dgm:cxn modelId="{9351FEA2-64A2-40FA-85AA-96F0434B9981}" type="presParOf" srcId="{89D9354F-FE9B-42BB-B203-95E8428052E1}" destId="{37009D2B-0560-49C6-ACDB-CCB2267B41DB}" srcOrd="11" destOrd="0" presId="urn:microsoft.com/office/officeart/2005/8/layout/cycle5"/>
    <dgm:cxn modelId="{900DE8F6-445A-468C-8540-8B51B5D05FCD}" type="presParOf" srcId="{89D9354F-FE9B-42BB-B203-95E8428052E1}" destId="{321247D3-DC2B-4AE5-8620-63BD3140532A}" srcOrd="12" destOrd="0" presId="urn:microsoft.com/office/officeart/2005/8/layout/cycle5"/>
    <dgm:cxn modelId="{F07EEE17-E5B7-4029-9B33-7BC28C04AD79}" type="presParOf" srcId="{89D9354F-FE9B-42BB-B203-95E8428052E1}" destId="{56D1EFD5-F2F4-4D3A-94A7-22C46CF8F7E8}" srcOrd="13" destOrd="0" presId="urn:microsoft.com/office/officeart/2005/8/layout/cycle5"/>
    <dgm:cxn modelId="{546A5CF6-AD74-4107-8C64-C4D62693A7FE}" type="presParOf" srcId="{89D9354F-FE9B-42BB-B203-95E8428052E1}" destId="{93E36572-849E-424B-879C-6B482129EAD4}" srcOrd="14" destOrd="0" presId="urn:microsoft.com/office/officeart/2005/8/layout/cycle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A4F5C247-B8BC-461B-AFE2-62FF07789A08}" type="doc">
      <dgm:prSet loTypeId="urn:microsoft.com/office/officeart/2005/8/layout/hList3" loCatId="list" qsTypeId="urn:microsoft.com/office/officeart/2005/8/quickstyle/simple5" qsCatId="simple" csTypeId="urn:microsoft.com/office/officeart/2005/8/colors/colorful5" csCatId="colorful" phldr="1"/>
      <dgm:spPr/>
      <dgm:t>
        <a:bodyPr/>
        <a:lstStyle/>
        <a:p>
          <a:endParaRPr lang="en-US"/>
        </a:p>
      </dgm:t>
    </dgm:pt>
    <dgm:pt modelId="{AB5FFA35-4A2D-462F-9F20-15F0693392F1}">
      <dgm:prSet phldrT="[Text]" custT="1"/>
      <dgm:spPr/>
      <dgm:t>
        <a:bodyPr/>
        <a:lstStyle/>
        <a:p>
          <a:r>
            <a:rPr lang="en-US" sz="4000" dirty="0" smtClean="0">
              <a:solidFill>
                <a:schemeClr val="tx1"/>
              </a:solidFill>
            </a:rPr>
            <a:t>Communication Planning</a:t>
          </a:r>
          <a:endParaRPr lang="en-US" sz="4000" dirty="0">
            <a:solidFill>
              <a:schemeClr val="tx1"/>
            </a:solidFill>
          </a:endParaRPr>
        </a:p>
      </dgm:t>
    </dgm:pt>
    <dgm:pt modelId="{E0A668F4-E6C5-4A1F-B09F-A36DD34BF881}" type="parTrans" cxnId="{95B8B187-C9A1-4C8C-8C25-52512504BBAB}">
      <dgm:prSet/>
      <dgm:spPr/>
      <dgm:t>
        <a:bodyPr/>
        <a:lstStyle/>
        <a:p>
          <a:endParaRPr lang="en-US" sz="1100">
            <a:solidFill>
              <a:schemeClr val="tx1"/>
            </a:solidFill>
          </a:endParaRPr>
        </a:p>
      </dgm:t>
    </dgm:pt>
    <dgm:pt modelId="{B4D18254-9B8C-4EDA-9B24-3A20DBE82789}" type="sibTrans" cxnId="{95B8B187-C9A1-4C8C-8C25-52512504BBAB}">
      <dgm:prSet/>
      <dgm:spPr/>
      <dgm:t>
        <a:bodyPr/>
        <a:lstStyle/>
        <a:p>
          <a:endParaRPr lang="en-US" sz="1100">
            <a:solidFill>
              <a:schemeClr val="tx1"/>
            </a:solidFill>
          </a:endParaRPr>
        </a:p>
      </dgm:t>
    </dgm:pt>
    <dgm:pt modelId="{831B8042-D357-48E2-B9F5-C5D6FC9558D6}">
      <dgm:prSet phldrT="[Text]" custT="1"/>
      <dgm:spPr>
        <a:solidFill>
          <a:srgbClr val="00B0F0"/>
        </a:solidFill>
      </dgm:spPr>
      <dgm:t>
        <a:bodyPr/>
        <a:lstStyle/>
        <a:p>
          <a:r>
            <a:rPr lang="en-US" sz="2400" dirty="0" smtClean="0">
              <a:solidFill>
                <a:schemeClr val="tx1"/>
              </a:solidFill>
            </a:rPr>
            <a:t>What information?</a:t>
          </a:r>
          <a:endParaRPr lang="en-US" sz="2400" dirty="0">
            <a:solidFill>
              <a:schemeClr val="tx1"/>
            </a:solidFill>
          </a:endParaRPr>
        </a:p>
      </dgm:t>
    </dgm:pt>
    <dgm:pt modelId="{CAE9B5D3-95F8-47F2-9EAF-BCE563605175}" type="parTrans" cxnId="{C1978904-BE98-41E6-976F-500DAF6B7734}">
      <dgm:prSet/>
      <dgm:spPr/>
      <dgm:t>
        <a:bodyPr/>
        <a:lstStyle/>
        <a:p>
          <a:endParaRPr lang="en-US" sz="1100">
            <a:solidFill>
              <a:schemeClr val="tx1"/>
            </a:solidFill>
          </a:endParaRPr>
        </a:p>
      </dgm:t>
    </dgm:pt>
    <dgm:pt modelId="{C2EF4D32-EE55-4C2F-89DF-EDE85A920A49}" type="sibTrans" cxnId="{C1978904-BE98-41E6-976F-500DAF6B7734}">
      <dgm:prSet/>
      <dgm:spPr/>
      <dgm:t>
        <a:bodyPr/>
        <a:lstStyle/>
        <a:p>
          <a:endParaRPr lang="en-US" sz="1100">
            <a:solidFill>
              <a:schemeClr val="tx1"/>
            </a:solidFill>
          </a:endParaRPr>
        </a:p>
      </dgm:t>
    </dgm:pt>
    <dgm:pt modelId="{DC65BF33-7013-49CC-986E-EB8F8CAE3E21}">
      <dgm:prSet phldrT="[Text]" phldr="1"/>
      <dgm:spPr/>
      <dgm:t>
        <a:bodyPr/>
        <a:lstStyle/>
        <a:p>
          <a:endParaRPr lang="en-US" sz="1100" dirty="0">
            <a:solidFill>
              <a:schemeClr val="tx1"/>
            </a:solidFill>
          </a:endParaRPr>
        </a:p>
      </dgm:t>
    </dgm:pt>
    <dgm:pt modelId="{1491E0B5-E6F7-4EB4-9C63-5DFA5B7F633F}" type="parTrans" cxnId="{7E47710D-6329-41E2-942B-6E6EBF75F9E8}">
      <dgm:prSet/>
      <dgm:spPr/>
      <dgm:t>
        <a:bodyPr/>
        <a:lstStyle/>
        <a:p>
          <a:endParaRPr lang="en-US" sz="1100">
            <a:solidFill>
              <a:schemeClr val="tx1"/>
            </a:solidFill>
          </a:endParaRPr>
        </a:p>
      </dgm:t>
    </dgm:pt>
    <dgm:pt modelId="{0F28D32A-601C-4F8D-BAF0-6834EB21CF47}" type="sibTrans" cxnId="{7E47710D-6329-41E2-942B-6E6EBF75F9E8}">
      <dgm:prSet/>
      <dgm:spPr/>
      <dgm:t>
        <a:bodyPr/>
        <a:lstStyle/>
        <a:p>
          <a:endParaRPr lang="en-US" sz="1100">
            <a:solidFill>
              <a:schemeClr val="tx1"/>
            </a:solidFill>
          </a:endParaRPr>
        </a:p>
      </dgm:t>
    </dgm:pt>
    <dgm:pt modelId="{B5593882-77E9-40F6-B882-CDF31D41B29A}">
      <dgm:prSet phldrT="[Text]" custT="1"/>
      <dgm:spPr>
        <a:solidFill>
          <a:srgbClr val="00B853"/>
        </a:solidFill>
      </dgm:spPr>
      <dgm:t>
        <a:bodyPr/>
        <a:lstStyle/>
        <a:p>
          <a:r>
            <a:rPr lang="en-US" sz="2800" dirty="0" smtClean="0">
              <a:solidFill>
                <a:schemeClr val="tx1"/>
              </a:solidFill>
            </a:rPr>
            <a:t>Who need?</a:t>
          </a:r>
          <a:endParaRPr lang="en-US" sz="2800" dirty="0">
            <a:solidFill>
              <a:schemeClr val="tx1"/>
            </a:solidFill>
          </a:endParaRPr>
        </a:p>
      </dgm:t>
    </dgm:pt>
    <dgm:pt modelId="{D1D6735B-48C4-4AA1-8690-E2C814922ACD}" type="parTrans" cxnId="{68C1620C-BA30-4561-8BB1-DD8E6DFABBD6}">
      <dgm:prSet/>
      <dgm:spPr/>
      <dgm:t>
        <a:bodyPr/>
        <a:lstStyle/>
        <a:p>
          <a:endParaRPr lang="en-US" sz="1100">
            <a:solidFill>
              <a:schemeClr val="tx1"/>
            </a:solidFill>
          </a:endParaRPr>
        </a:p>
      </dgm:t>
    </dgm:pt>
    <dgm:pt modelId="{D7FA0A3A-6DA7-469C-9D50-CAB463556A3F}" type="sibTrans" cxnId="{68C1620C-BA30-4561-8BB1-DD8E6DFABBD6}">
      <dgm:prSet/>
      <dgm:spPr/>
      <dgm:t>
        <a:bodyPr/>
        <a:lstStyle/>
        <a:p>
          <a:endParaRPr lang="en-US" sz="1100">
            <a:solidFill>
              <a:schemeClr val="tx1"/>
            </a:solidFill>
          </a:endParaRPr>
        </a:p>
      </dgm:t>
    </dgm:pt>
    <dgm:pt modelId="{A3A1A873-A031-49E9-88D4-48FEE8DAA867}">
      <dgm:prSet phldrT="[Text]" custT="1"/>
      <dgm:spPr>
        <a:solidFill>
          <a:srgbClr val="F7A189"/>
        </a:solidFill>
      </dgm:spPr>
      <dgm:t>
        <a:bodyPr/>
        <a:lstStyle/>
        <a:p>
          <a:r>
            <a:rPr lang="en-US" sz="2400" dirty="0" smtClean="0">
              <a:solidFill>
                <a:schemeClr val="tx1"/>
              </a:solidFill>
            </a:rPr>
            <a:t>When?</a:t>
          </a:r>
          <a:endParaRPr lang="en-US" sz="2400" dirty="0">
            <a:solidFill>
              <a:schemeClr val="tx1"/>
            </a:solidFill>
          </a:endParaRPr>
        </a:p>
      </dgm:t>
    </dgm:pt>
    <dgm:pt modelId="{60EE5F3D-93F3-4A10-8F61-D1327E8CFBEE}" type="parTrans" cxnId="{7FE90935-5827-43D7-BAAE-B04DC437E55E}">
      <dgm:prSet/>
      <dgm:spPr/>
      <dgm:t>
        <a:bodyPr/>
        <a:lstStyle/>
        <a:p>
          <a:endParaRPr lang="en-US" sz="1100">
            <a:solidFill>
              <a:schemeClr val="tx1"/>
            </a:solidFill>
          </a:endParaRPr>
        </a:p>
      </dgm:t>
    </dgm:pt>
    <dgm:pt modelId="{B3FEA569-1FD3-4DB1-B832-CDEC51841919}" type="sibTrans" cxnId="{7FE90935-5827-43D7-BAAE-B04DC437E55E}">
      <dgm:prSet/>
      <dgm:spPr/>
      <dgm:t>
        <a:bodyPr/>
        <a:lstStyle/>
        <a:p>
          <a:endParaRPr lang="en-US" sz="1100">
            <a:solidFill>
              <a:schemeClr val="tx1"/>
            </a:solidFill>
          </a:endParaRPr>
        </a:p>
      </dgm:t>
    </dgm:pt>
    <dgm:pt modelId="{73BEE1BA-933D-4F8F-AA78-F10C1E930334}">
      <dgm:prSet phldrT="[Text]" custT="1"/>
      <dgm:spPr>
        <a:solidFill>
          <a:srgbClr val="7030A0"/>
        </a:solidFill>
      </dgm:spPr>
      <dgm:t>
        <a:bodyPr/>
        <a:lstStyle/>
        <a:p>
          <a:r>
            <a:rPr lang="en-US" sz="2400" dirty="0" smtClean="0">
              <a:solidFill>
                <a:schemeClr val="tx1"/>
              </a:solidFill>
            </a:rPr>
            <a:t>How will it be given?</a:t>
          </a:r>
          <a:endParaRPr lang="en-US" sz="2400" dirty="0">
            <a:solidFill>
              <a:schemeClr val="tx1"/>
            </a:solidFill>
          </a:endParaRPr>
        </a:p>
      </dgm:t>
    </dgm:pt>
    <dgm:pt modelId="{4A75E2FB-C4B4-44CA-B44E-0F09FAB6E1DF}" type="parTrans" cxnId="{FEFAF810-7112-453B-B90C-94F1B123B331}">
      <dgm:prSet/>
      <dgm:spPr/>
      <dgm:t>
        <a:bodyPr/>
        <a:lstStyle/>
        <a:p>
          <a:endParaRPr lang="en-US" sz="1100">
            <a:solidFill>
              <a:schemeClr val="tx1"/>
            </a:solidFill>
          </a:endParaRPr>
        </a:p>
      </dgm:t>
    </dgm:pt>
    <dgm:pt modelId="{EC2BFDA1-CE7F-4725-939E-0B0FB4128674}" type="sibTrans" cxnId="{FEFAF810-7112-453B-B90C-94F1B123B331}">
      <dgm:prSet/>
      <dgm:spPr/>
      <dgm:t>
        <a:bodyPr/>
        <a:lstStyle/>
        <a:p>
          <a:endParaRPr lang="en-US" sz="1100">
            <a:solidFill>
              <a:schemeClr val="tx1"/>
            </a:solidFill>
          </a:endParaRPr>
        </a:p>
      </dgm:t>
    </dgm:pt>
    <dgm:pt modelId="{9B3171C6-E0F8-4659-B5EB-4844BB341460}">
      <dgm:prSet phldrT="[Text]" custT="1"/>
      <dgm:spPr>
        <a:solidFill>
          <a:srgbClr val="C00000"/>
        </a:solidFill>
      </dgm:spPr>
      <dgm:t>
        <a:bodyPr/>
        <a:lstStyle/>
        <a:p>
          <a:r>
            <a:rPr lang="en-US" sz="2400" dirty="0" smtClean="0">
              <a:solidFill>
                <a:schemeClr val="tx1"/>
              </a:solidFill>
            </a:rPr>
            <a:t>Who will send?</a:t>
          </a:r>
          <a:endParaRPr lang="en-US" sz="2400" dirty="0">
            <a:solidFill>
              <a:schemeClr val="tx1"/>
            </a:solidFill>
          </a:endParaRPr>
        </a:p>
      </dgm:t>
    </dgm:pt>
    <dgm:pt modelId="{D2550CE8-232A-499F-9F7A-A77A344EC83A}" type="parTrans" cxnId="{A143462D-9F32-4BFC-A426-32B50D2B160F}">
      <dgm:prSet/>
      <dgm:spPr/>
      <dgm:t>
        <a:bodyPr/>
        <a:lstStyle/>
        <a:p>
          <a:endParaRPr lang="en-US" sz="1100">
            <a:solidFill>
              <a:schemeClr val="tx1"/>
            </a:solidFill>
          </a:endParaRPr>
        </a:p>
      </dgm:t>
    </dgm:pt>
    <dgm:pt modelId="{31EFB3FF-DE64-4B09-8939-D74235344828}" type="sibTrans" cxnId="{A143462D-9F32-4BFC-A426-32B50D2B160F}">
      <dgm:prSet/>
      <dgm:spPr/>
      <dgm:t>
        <a:bodyPr/>
        <a:lstStyle/>
        <a:p>
          <a:endParaRPr lang="en-US" sz="1100">
            <a:solidFill>
              <a:schemeClr val="tx1"/>
            </a:solidFill>
          </a:endParaRPr>
        </a:p>
      </dgm:t>
    </dgm:pt>
    <dgm:pt modelId="{7339F40F-ABAE-4EF5-8C6F-16E3DC55362F}">
      <dgm:prSet phldrT="[Text]" custT="1"/>
      <dgm:spPr/>
      <dgm:t>
        <a:bodyPr/>
        <a:lstStyle/>
        <a:p>
          <a:r>
            <a:rPr lang="en-US" sz="2400" dirty="0" smtClean="0">
              <a:solidFill>
                <a:schemeClr val="tx1"/>
              </a:solidFill>
            </a:rPr>
            <a:t>Any protocols?</a:t>
          </a:r>
          <a:endParaRPr lang="en-US" sz="2400" dirty="0">
            <a:solidFill>
              <a:schemeClr val="tx1"/>
            </a:solidFill>
          </a:endParaRPr>
        </a:p>
      </dgm:t>
    </dgm:pt>
    <dgm:pt modelId="{F87A667A-437F-4581-962F-A69492149392}" type="parTrans" cxnId="{97B114ED-8E62-4166-8ED4-AE2633C0C2DD}">
      <dgm:prSet/>
      <dgm:spPr/>
      <dgm:t>
        <a:bodyPr/>
        <a:lstStyle/>
        <a:p>
          <a:endParaRPr lang="en-US" sz="1100">
            <a:solidFill>
              <a:schemeClr val="tx1"/>
            </a:solidFill>
          </a:endParaRPr>
        </a:p>
      </dgm:t>
    </dgm:pt>
    <dgm:pt modelId="{6A5764F1-EB54-499D-A314-D09E5167C7D9}" type="sibTrans" cxnId="{97B114ED-8E62-4166-8ED4-AE2633C0C2DD}">
      <dgm:prSet/>
      <dgm:spPr/>
      <dgm:t>
        <a:bodyPr/>
        <a:lstStyle/>
        <a:p>
          <a:endParaRPr lang="en-US" sz="1100">
            <a:solidFill>
              <a:schemeClr val="tx1"/>
            </a:solidFill>
          </a:endParaRPr>
        </a:p>
      </dgm:t>
    </dgm:pt>
    <dgm:pt modelId="{D3DF4C63-9D03-480D-B272-D37143081C17}" type="pres">
      <dgm:prSet presAssocID="{A4F5C247-B8BC-461B-AFE2-62FF07789A08}" presName="composite" presStyleCnt="0">
        <dgm:presLayoutVars>
          <dgm:chMax val="1"/>
          <dgm:dir/>
          <dgm:resizeHandles val="exact"/>
        </dgm:presLayoutVars>
      </dgm:prSet>
      <dgm:spPr/>
      <dgm:t>
        <a:bodyPr/>
        <a:lstStyle/>
        <a:p>
          <a:endParaRPr lang="en-US"/>
        </a:p>
      </dgm:t>
    </dgm:pt>
    <dgm:pt modelId="{0A39C17D-FE03-4D63-BDDF-F3127CA20DD2}" type="pres">
      <dgm:prSet presAssocID="{AB5FFA35-4A2D-462F-9F20-15F0693392F1}" presName="roof" presStyleLbl="dkBgShp" presStyleIdx="0" presStyleCnt="2"/>
      <dgm:spPr/>
      <dgm:t>
        <a:bodyPr/>
        <a:lstStyle/>
        <a:p>
          <a:endParaRPr lang="en-US"/>
        </a:p>
      </dgm:t>
    </dgm:pt>
    <dgm:pt modelId="{F5AAC338-4D23-4D8C-AEEE-9DC521F9D27F}" type="pres">
      <dgm:prSet presAssocID="{AB5FFA35-4A2D-462F-9F20-15F0693392F1}" presName="pillars" presStyleCnt="0"/>
      <dgm:spPr/>
      <dgm:t>
        <a:bodyPr/>
        <a:lstStyle/>
        <a:p>
          <a:endParaRPr lang="en-US"/>
        </a:p>
      </dgm:t>
    </dgm:pt>
    <dgm:pt modelId="{C1FFA72B-82AE-4894-A55A-71E4E2F911E9}" type="pres">
      <dgm:prSet presAssocID="{AB5FFA35-4A2D-462F-9F20-15F0693392F1}" presName="pillar1" presStyleLbl="node1" presStyleIdx="0" presStyleCnt="6">
        <dgm:presLayoutVars>
          <dgm:bulletEnabled val="1"/>
        </dgm:presLayoutVars>
      </dgm:prSet>
      <dgm:spPr/>
      <dgm:t>
        <a:bodyPr/>
        <a:lstStyle/>
        <a:p>
          <a:endParaRPr lang="en-US"/>
        </a:p>
      </dgm:t>
    </dgm:pt>
    <dgm:pt modelId="{2B162342-D998-4F85-A539-28ADB3C8DB70}" type="pres">
      <dgm:prSet presAssocID="{831B8042-D357-48E2-B9F5-C5D6FC9558D6}" presName="pillarX" presStyleLbl="node1" presStyleIdx="1" presStyleCnt="6">
        <dgm:presLayoutVars>
          <dgm:bulletEnabled val="1"/>
        </dgm:presLayoutVars>
      </dgm:prSet>
      <dgm:spPr/>
      <dgm:t>
        <a:bodyPr/>
        <a:lstStyle/>
        <a:p>
          <a:endParaRPr lang="en-US"/>
        </a:p>
      </dgm:t>
    </dgm:pt>
    <dgm:pt modelId="{E7B202E0-9100-453E-B2B6-F6D6BA085467}" type="pres">
      <dgm:prSet presAssocID="{A3A1A873-A031-49E9-88D4-48FEE8DAA867}" presName="pillarX" presStyleLbl="node1" presStyleIdx="2" presStyleCnt="6">
        <dgm:presLayoutVars>
          <dgm:bulletEnabled val="1"/>
        </dgm:presLayoutVars>
      </dgm:prSet>
      <dgm:spPr/>
      <dgm:t>
        <a:bodyPr/>
        <a:lstStyle/>
        <a:p>
          <a:endParaRPr lang="en-US"/>
        </a:p>
      </dgm:t>
    </dgm:pt>
    <dgm:pt modelId="{29A666EC-A375-4418-903E-EBF197759CF7}" type="pres">
      <dgm:prSet presAssocID="{73BEE1BA-933D-4F8F-AA78-F10C1E930334}" presName="pillarX" presStyleLbl="node1" presStyleIdx="3" presStyleCnt="6">
        <dgm:presLayoutVars>
          <dgm:bulletEnabled val="1"/>
        </dgm:presLayoutVars>
      </dgm:prSet>
      <dgm:spPr/>
      <dgm:t>
        <a:bodyPr/>
        <a:lstStyle/>
        <a:p>
          <a:endParaRPr lang="en-US"/>
        </a:p>
      </dgm:t>
    </dgm:pt>
    <dgm:pt modelId="{EBDDC4BD-CD61-4944-A916-C909EF3C0B58}" type="pres">
      <dgm:prSet presAssocID="{9B3171C6-E0F8-4659-B5EB-4844BB341460}" presName="pillarX" presStyleLbl="node1" presStyleIdx="4" presStyleCnt="6">
        <dgm:presLayoutVars>
          <dgm:bulletEnabled val="1"/>
        </dgm:presLayoutVars>
      </dgm:prSet>
      <dgm:spPr/>
      <dgm:t>
        <a:bodyPr/>
        <a:lstStyle/>
        <a:p>
          <a:endParaRPr lang="en-US"/>
        </a:p>
      </dgm:t>
    </dgm:pt>
    <dgm:pt modelId="{999AA1E2-A642-47FB-906D-B36CF5CDB868}" type="pres">
      <dgm:prSet presAssocID="{7339F40F-ABAE-4EF5-8C6F-16E3DC55362F}" presName="pillarX" presStyleLbl="node1" presStyleIdx="5" presStyleCnt="6">
        <dgm:presLayoutVars>
          <dgm:bulletEnabled val="1"/>
        </dgm:presLayoutVars>
      </dgm:prSet>
      <dgm:spPr/>
      <dgm:t>
        <a:bodyPr/>
        <a:lstStyle/>
        <a:p>
          <a:endParaRPr lang="en-US"/>
        </a:p>
      </dgm:t>
    </dgm:pt>
    <dgm:pt modelId="{C2511820-636B-4A74-B241-46F27D2A20A6}" type="pres">
      <dgm:prSet presAssocID="{AB5FFA35-4A2D-462F-9F20-15F0693392F1}" presName="base" presStyleLbl="dkBgShp" presStyleIdx="1" presStyleCnt="2"/>
      <dgm:spPr/>
      <dgm:t>
        <a:bodyPr/>
        <a:lstStyle/>
        <a:p>
          <a:endParaRPr lang="en-US"/>
        </a:p>
      </dgm:t>
    </dgm:pt>
  </dgm:ptLst>
  <dgm:cxnLst>
    <dgm:cxn modelId="{7E47710D-6329-41E2-942B-6E6EBF75F9E8}" srcId="{A4F5C247-B8BC-461B-AFE2-62FF07789A08}" destId="{DC65BF33-7013-49CC-986E-EB8F8CAE3E21}" srcOrd="1" destOrd="0" parTransId="{1491E0B5-E6F7-4EB4-9C63-5DFA5B7F633F}" sibTransId="{0F28D32A-601C-4F8D-BAF0-6834EB21CF47}"/>
    <dgm:cxn modelId="{FEFAF810-7112-453B-B90C-94F1B123B331}" srcId="{AB5FFA35-4A2D-462F-9F20-15F0693392F1}" destId="{73BEE1BA-933D-4F8F-AA78-F10C1E930334}" srcOrd="3" destOrd="0" parTransId="{4A75E2FB-C4B4-44CA-B44E-0F09FAB6E1DF}" sibTransId="{EC2BFDA1-CE7F-4725-939E-0B0FB4128674}"/>
    <dgm:cxn modelId="{47BEA31D-67EF-4D87-990F-1476ECA46FB5}" type="presOf" srcId="{AB5FFA35-4A2D-462F-9F20-15F0693392F1}" destId="{0A39C17D-FE03-4D63-BDDF-F3127CA20DD2}" srcOrd="0" destOrd="0" presId="urn:microsoft.com/office/officeart/2005/8/layout/hList3"/>
    <dgm:cxn modelId="{A143462D-9F32-4BFC-A426-32B50D2B160F}" srcId="{AB5FFA35-4A2D-462F-9F20-15F0693392F1}" destId="{9B3171C6-E0F8-4659-B5EB-4844BB341460}" srcOrd="4" destOrd="0" parTransId="{D2550CE8-232A-499F-9F7A-A77A344EC83A}" sibTransId="{31EFB3FF-DE64-4B09-8939-D74235344828}"/>
    <dgm:cxn modelId="{97B114ED-8E62-4166-8ED4-AE2633C0C2DD}" srcId="{AB5FFA35-4A2D-462F-9F20-15F0693392F1}" destId="{7339F40F-ABAE-4EF5-8C6F-16E3DC55362F}" srcOrd="5" destOrd="0" parTransId="{F87A667A-437F-4581-962F-A69492149392}" sibTransId="{6A5764F1-EB54-499D-A314-D09E5167C7D9}"/>
    <dgm:cxn modelId="{7BFFECAC-0358-4F18-856A-529F9077787C}" type="presOf" srcId="{7339F40F-ABAE-4EF5-8C6F-16E3DC55362F}" destId="{999AA1E2-A642-47FB-906D-B36CF5CDB868}" srcOrd="0" destOrd="0" presId="urn:microsoft.com/office/officeart/2005/8/layout/hList3"/>
    <dgm:cxn modelId="{932CC4E9-5EAA-4384-840D-4CFEDF0CE7B2}" type="presOf" srcId="{73BEE1BA-933D-4F8F-AA78-F10C1E930334}" destId="{29A666EC-A375-4418-903E-EBF197759CF7}" srcOrd="0" destOrd="0" presId="urn:microsoft.com/office/officeart/2005/8/layout/hList3"/>
    <dgm:cxn modelId="{1D87685E-BB79-4F84-B218-426ADEBCEBE2}" type="presOf" srcId="{831B8042-D357-48E2-B9F5-C5D6FC9558D6}" destId="{2B162342-D998-4F85-A539-28ADB3C8DB70}" srcOrd="0" destOrd="0" presId="urn:microsoft.com/office/officeart/2005/8/layout/hList3"/>
    <dgm:cxn modelId="{DBE62D3B-EE89-4EEF-9446-F3281DAB123A}" type="presOf" srcId="{9B3171C6-E0F8-4659-B5EB-4844BB341460}" destId="{EBDDC4BD-CD61-4944-A916-C909EF3C0B58}" srcOrd="0" destOrd="0" presId="urn:microsoft.com/office/officeart/2005/8/layout/hList3"/>
    <dgm:cxn modelId="{C1978904-BE98-41E6-976F-500DAF6B7734}" srcId="{AB5FFA35-4A2D-462F-9F20-15F0693392F1}" destId="{831B8042-D357-48E2-B9F5-C5D6FC9558D6}" srcOrd="1" destOrd="0" parTransId="{CAE9B5D3-95F8-47F2-9EAF-BCE563605175}" sibTransId="{C2EF4D32-EE55-4C2F-89DF-EDE85A920A49}"/>
    <dgm:cxn modelId="{7FE90935-5827-43D7-BAAE-B04DC437E55E}" srcId="{AB5FFA35-4A2D-462F-9F20-15F0693392F1}" destId="{A3A1A873-A031-49E9-88D4-48FEE8DAA867}" srcOrd="2" destOrd="0" parTransId="{60EE5F3D-93F3-4A10-8F61-D1327E8CFBEE}" sibTransId="{B3FEA569-1FD3-4DB1-B832-CDEC51841919}"/>
    <dgm:cxn modelId="{516C2245-B859-400A-9250-F0B5606A31A3}" type="presOf" srcId="{B5593882-77E9-40F6-B882-CDF31D41B29A}" destId="{C1FFA72B-82AE-4894-A55A-71E4E2F911E9}" srcOrd="0" destOrd="0" presId="urn:microsoft.com/office/officeart/2005/8/layout/hList3"/>
    <dgm:cxn modelId="{95B8B187-C9A1-4C8C-8C25-52512504BBAB}" srcId="{A4F5C247-B8BC-461B-AFE2-62FF07789A08}" destId="{AB5FFA35-4A2D-462F-9F20-15F0693392F1}" srcOrd="0" destOrd="0" parTransId="{E0A668F4-E6C5-4A1F-B09F-A36DD34BF881}" sibTransId="{B4D18254-9B8C-4EDA-9B24-3A20DBE82789}"/>
    <dgm:cxn modelId="{C6C7C45C-EA8D-4DFF-B4EF-F88B5D8EFE01}" type="presOf" srcId="{A3A1A873-A031-49E9-88D4-48FEE8DAA867}" destId="{E7B202E0-9100-453E-B2B6-F6D6BA085467}" srcOrd="0" destOrd="0" presId="urn:microsoft.com/office/officeart/2005/8/layout/hList3"/>
    <dgm:cxn modelId="{68C1620C-BA30-4561-8BB1-DD8E6DFABBD6}" srcId="{AB5FFA35-4A2D-462F-9F20-15F0693392F1}" destId="{B5593882-77E9-40F6-B882-CDF31D41B29A}" srcOrd="0" destOrd="0" parTransId="{D1D6735B-48C4-4AA1-8690-E2C814922ACD}" sibTransId="{D7FA0A3A-6DA7-469C-9D50-CAB463556A3F}"/>
    <dgm:cxn modelId="{D65806C4-7FB7-48AD-B35B-3C5A661A3C9C}" type="presOf" srcId="{A4F5C247-B8BC-461B-AFE2-62FF07789A08}" destId="{D3DF4C63-9D03-480D-B272-D37143081C17}" srcOrd="0" destOrd="0" presId="urn:microsoft.com/office/officeart/2005/8/layout/hList3"/>
    <dgm:cxn modelId="{0809A1CF-B59A-4539-A54D-92153BED380C}" type="presParOf" srcId="{D3DF4C63-9D03-480D-B272-D37143081C17}" destId="{0A39C17D-FE03-4D63-BDDF-F3127CA20DD2}" srcOrd="0" destOrd="0" presId="urn:microsoft.com/office/officeart/2005/8/layout/hList3"/>
    <dgm:cxn modelId="{9922F6C2-B5AF-4E61-8A9E-D5063EFC1971}" type="presParOf" srcId="{D3DF4C63-9D03-480D-B272-D37143081C17}" destId="{F5AAC338-4D23-4D8C-AEEE-9DC521F9D27F}" srcOrd="1" destOrd="0" presId="urn:microsoft.com/office/officeart/2005/8/layout/hList3"/>
    <dgm:cxn modelId="{B2E7B07A-2FDD-48EB-BFB6-144E5A2B39E4}" type="presParOf" srcId="{F5AAC338-4D23-4D8C-AEEE-9DC521F9D27F}" destId="{C1FFA72B-82AE-4894-A55A-71E4E2F911E9}" srcOrd="0" destOrd="0" presId="urn:microsoft.com/office/officeart/2005/8/layout/hList3"/>
    <dgm:cxn modelId="{BFCA7757-609F-454D-A41A-278F7070642A}" type="presParOf" srcId="{F5AAC338-4D23-4D8C-AEEE-9DC521F9D27F}" destId="{2B162342-D998-4F85-A539-28ADB3C8DB70}" srcOrd="1" destOrd="0" presId="urn:microsoft.com/office/officeart/2005/8/layout/hList3"/>
    <dgm:cxn modelId="{3BE16994-17F2-4094-ACF3-2EC98A58790D}" type="presParOf" srcId="{F5AAC338-4D23-4D8C-AEEE-9DC521F9D27F}" destId="{E7B202E0-9100-453E-B2B6-F6D6BA085467}" srcOrd="2" destOrd="0" presId="urn:microsoft.com/office/officeart/2005/8/layout/hList3"/>
    <dgm:cxn modelId="{869C58ED-0808-4EAA-86DE-02C26C7EA750}" type="presParOf" srcId="{F5AAC338-4D23-4D8C-AEEE-9DC521F9D27F}" destId="{29A666EC-A375-4418-903E-EBF197759CF7}" srcOrd="3" destOrd="0" presId="urn:microsoft.com/office/officeart/2005/8/layout/hList3"/>
    <dgm:cxn modelId="{913A9B0B-679B-408F-A5BD-249C4E09E9A9}" type="presParOf" srcId="{F5AAC338-4D23-4D8C-AEEE-9DC521F9D27F}" destId="{EBDDC4BD-CD61-4944-A916-C909EF3C0B58}" srcOrd="4" destOrd="0" presId="urn:microsoft.com/office/officeart/2005/8/layout/hList3"/>
    <dgm:cxn modelId="{C8F99EA0-97EA-4C81-BC90-9B0D1CBCD656}" type="presParOf" srcId="{F5AAC338-4D23-4D8C-AEEE-9DC521F9D27F}" destId="{999AA1E2-A642-47FB-906D-B36CF5CDB868}" srcOrd="5" destOrd="0" presId="urn:microsoft.com/office/officeart/2005/8/layout/hList3"/>
    <dgm:cxn modelId="{DAF7618F-8587-47C6-8F9F-F23A18D61BB5}" type="presParOf" srcId="{D3DF4C63-9D03-480D-B272-D37143081C17}" destId="{C2511820-636B-4A74-B241-46F27D2A20A6}" srcOrd="2" destOrd="0" presId="urn:microsoft.com/office/officeart/2005/8/layout/hList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3DAB3432-0010-4A67-9655-A9B84084FEEC}" type="doc">
      <dgm:prSet loTypeId="urn:microsoft.com/office/officeart/2008/layout/PictureAccentList" loCatId="list" qsTypeId="urn:microsoft.com/office/officeart/2005/8/quickstyle/simple1" qsCatId="simple" csTypeId="urn:microsoft.com/office/officeart/2005/8/colors/accent0_3" csCatId="mainScheme" phldr="1"/>
      <dgm:spPr/>
      <dgm:t>
        <a:bodyPr/>
        <a:lstStyle/>
        <a:p>
          <a:endParaRPr lang="en-US"/>
        </a:p>
      </dgm:t>
    </dgm:pt>
    <dgm:pt modelId="{F39060D9-0C68-47E0-A8BD-255C23D024C0}">
      <dgm:prSet phldrT="[Text]"/>
      <dgm:spPr/>
      <dgm:t>
        <a:bodyPr/>
        <a:lstStyle/>
        <a:p>
          <a:r>
            <a:rPr lang="en-US" dirty="0" smtClean="0"/>
            <a:t>Plan your Risks</a:t>
          </a:r>
        </a:p>
        <a:p>
          <a:r>
            <a:rPr lang="en-US" dirty="0" smtClean="0"/>
            <a:t>You will turn threats in to opportunities</a:t>
          </a:r>
          <a:endParaRPr lang="en-US" dirty="0"/>
        </a:p>
      </dgm:t>
    </dgm:pt>
    <dgm:pt modelId="{E1F84267-9ABC-4F19-811E-9BFEA0423615}" type="parTrans" cxnId="{C09FD75A-15B1-4105-81EF-6F6C5C8F39ED}">
      <dgm:prSet/>
      <dgm:spPr/>
      <dgm:t>
        <a:bodyPr/>
        <a:lstStyle/>
        <a:p>
          <a:endParaRPr lang="en-US"/>
        </a:p>
      </dgm:t>
    </dgm:pt>
    <dgm:pt modelId="{6FFB8B0A-E218-439F-9DD9-545AEAD91054}" type="sibTrans" cxnId="{C09FD75A-15B1-4105-81EF-6F6C5C8F39ED}">
      <dgm:prSet/>
      <dgm:spPr/>
      <dgm:t>
        <a:bodyPr/>
        <a:lstStyle/>
        <a:p>
          <a:endParaRPr lang="en-US"/>
        </a:p>
      </dgm:t>
    </dgm:pt>
    <dgm:pt modelId="{5E0AC4B4-A3D7-4602-9E7A-699722324C11}">
      <dgm:prSet phldrT="[Text]"/>
      <dgm:spPr/>
      <dgm:t>
        <a:bodyPr/>
        <a:lstStyle/>
        <a:p>
          <a:r>
            <a:rPr lang="en-US" dirty="0" smtClean="0"/>
            <a:t>Identify</a:t>
          </a:r>
          <a:endParaRPr lang="en-US" dirty="0"/>
        </a:p>
      </dgm:t>
    </dgm:pt>
    <dgm:pt modelId="{758F6183-1B94-42E0-87CD-DD6489B13CA9}" type="parTrans" cxnId="{FF59D39A-4633-4B7B-8A6B-4155A73B8D4C}">
      <dgm:prSet/>
      <dgm:spPr/>
      <dgm:t>
        <a:bodyPr/>
        <a:lstStyle/>
        <a:p>
          <a:endParaRPr lang="en-US"/>
        </a:p>
      </dgm:t>
    </dgm:pt>
    <dgm:pt modelId="{773DA823-6B70-47A1-AC54-1988234AFB88}" type="sibTrans" cxnId="{FF59D39A-4633-4B7B-8A6B-4155A73B8D4C}">
      <dgm:prSet/>
      <dgm:spPr/>
      <dgm:t>
        <a:bodyPr/>
        <a:lstStyle/>
        <a:p>
          <a:endParaRPr lang="en-US"/>
        </a:p>
      </dgm:t>
    </dgm:pt>
    <dgm:pt modelId="{805E6164-A5D9-4189-AB19-6435A6832BCE}">
      <dgm:prSet phldrT="[Text]"/>
      <dgm:spPr/>
      <dgm:t>
        <a:bodyPr/>
        <a:lstStyle/>
        <a:p>
          <a:r>
            <a:rPr lang="en-US" dirty="0" smtClean="0"/>
            <a:t>Analyze</a:t>
          </a:r>
          <a:endParaRPr lang="en-US" dirty="0"/>
        </a:p>
      </dgm:t>
    </dgm:pt>
    <dgm:pt modelId="{B961D055-EC20-42A4-AA71-BD68CCE5EC9B}" type="parTrans" cxnId="{E80B222C-5EE8-4687-93B8-57218744CCB6}">
      <dgm:prSet/>
      <dgm:spPr/>
      <dgm:t>
        <a:bodyPr/>
        <a:lstStyle/>
        <a:p>
          <a:endParaRPr lang="en-US"/>
        </a:p>
      </dgm:t>
    </dgm:pt>
    <dgm:pt modelId="{C7A081ED-313F-4D46-883C-E2E84F9A4F7A}" type="sibTrans" cxnId="{E80B222C-5EE8-4687-93B8-57218744CCB6}">
      <dgm:prSet/>
      <dgm:spPr/>
      <dgm:t>
        <a:bodyPr/>
        <a:lstStyle/>
        <a:p>
          <a:endParaRPr lang="en-US"/>
        </a:p>
      </dgm:t>
    </dgm:pt>
    <dgm:pt modelId="{7FF03FE1-A3F6-4FE2-AB62-A9EC2AA8B05B}">
      <dgm:prSet phldrT="[Text]"/>
      <dgm:spPr/>
      <dgm:t>
        <a:bodyPr/>
        <a:lstStyle/>
        <a:p>
          <a:r>
            <a:rPr lang="en-US" dirty="0" smtClean="0"/>
            <a:t>Respond</a:t>
          </a:r>
          <a:endParaRPr lang="en-US" dirty="0"/>
        </a:p>
      </dgm:t>
    </dgm:pt>
    <dgm:pt modelId="{DEA8AC5E-602A-4FB2-9A8A-6BAC3766A163}" type="parTrans" cxnId="{16D98517-226B-464F-B7C3-2C07C5F6A812}">
      <dgm:prSet/>
      <dgm:spPr/>
      <dgm:t>
        <a:bodyPr/>
        <a:lstStyle/>
        <a:p>
          <a:endParaRPr lang="en-US"/>
        </a:p>
      </dgm:t>
    </dgm:pt>
    <dgm:pt modelId="{6F4B4C5F-7ABC-46D7-93AD-2C76283441DF}" type="sibTrans" cxnId="{16D98517-226B-464F-B7C3-2C07C5F6A812}">
      <dgm:prSet/>
      <dgm:spPr/>
      <dgm:t>
        <a:bodyPr/>
        <a:lstStyle/>
        <a:p>
          <a:endParaRPr lang="en-US"/>
        </a:p>
      </dgm:t>
    </dgm:pt>
    <dgm:pt modelId="{F820BEBC-93C1-448B-8AD3-21EA5F5E6D06}">
      <dgm:prSet phldrT="[Text]"/>
      <dgm:spPr/>
      <dgm:t>
        <a:bodyPr/>
        <a:lstStyle/>
        <a:p>
          <a:r>
            <a:rPr lang="en-US" dirty="0" smtClean="0"/>
            <a:t>Control</a:t>
          </a:r>
          <a:endParaRPr lang="en-US" dirty="0"/>
        </a:p>
      </dgm:t>
    </dgm:pt>
    <dgm:pt modelId="{78F6200A-2C2A-4B3A-997B-9E177EF8930E}" type="parTrans" cxnId="{FB630090-CC28-4327-B0D0-98A199EB7726}">
      <dgm:prSet/>
      <dgm:spPr/>
      <dgm:t>
        <a:bodyPr/>
        <a:lstStyle/>
        <a:p>
          <a:endParaRPr lang="en-US"/>
        </a:p>
      </dgm:t>
    </dgm:pt>
    <dgm:pt modelId="{0537602C-155E-4C3B-BCF3-7D51DE713B92}" type="sibTrans" cxnId="{FB630090-CC28-4327-B0D0-98A199EB7726}">
      <dgm:prSet/>
      <dgm:spPr/>
      <dgm:t>
        <a:bodyPr/>
        <a:lstStyle/>
        <a:p>
          <a:endParaRPr lang="en-US"/>
        </a:p>
      </dgm:t>
    </dgm:pt>
    <dgm:pt modelId="{04ECBF5C-4441-4316-828A-9655FEDD1E24}" type="pres">
      <dgm:prSet presAssocID="{3DAB3432-0010-4A67-9655-A9B84084FEEC}" presName="layout" presStyleCnt="0">
        <dgm:presLayoutVars>
          <dgm:chMax/>
          <dgm:chPref/>
          <dgm:dir/>
          <dgm:animOne val="branch"/>
          <dgm:animLvl val="lvl"/>
          <dgm:resizeHandles/>
        </dgm:presLayoutVars>
      </dgm:prSet>
      <dgm:spPr/>
      <dgm:t>
        <a:bodyPr/>
        <a:lstStyle/>
        <a:p>
          <a:endParaRPr lang="en-US"/>
        </a:p>
      </dgm:t>
    </dgm:pt>
    <dgm:pt modelId="{EA120CAD-42E3-4415-B6F3-D83F6C5587F0}" type="pres">
      <dgm:prSet presAssocID="{F39060D9-0C68-47E0-A8BD-255C23D024C0}" presName="root" presStyleCnt="0">
        <dgm:presLayoutVars>
          <dgm:chMax/>
          <dgm:chPref val="4"/>
        </dgm:presLayoutVars>
      </dgm:prSet>
      <dgm:spPr/>
    </dgm:pt>
    <dgm:pt modelId="{6EB2EC28-2649-426B-8AEA-9CC48A813DE1}" type="pres">
      <dgm:prSet presAssocID="{F39060D9-0C68-47E0-A8BD-255C23D024C0}" presName="rootComposite" presStyleCnt="0">
        <dgm:presLayoutVars/>
      </dgm:prSet>
      <dgm:spPr/>
    </dgm:pt>
    <dgm:pt modelId="{D86A3DCC-0F0B-486C-A12E-EAB42DB18F06}" type="pres">
      <dgm:prSet presAssocID="{F39060D9-0C68-47E0-A8BD-255C23D024C0}" presName="rootText" presStyleLbl="node0" presStyleIdx="0" presStyleCnt="1">
        <dgm:presLayoutVars>
          <dgm:chMax/>
          <dgm:chPref val="4"/>
        </dgm:presLayoutVars>
      </dgm:prSet>
      <dgm:spPr/>
      <dgm:t>
        <a:bodyPr/>
        <a:lstStyle/>
        <a:p>
          <a:endParaRPr lang="en-US"/>
        </a:p>
      </dgm:t>
    </dgm:pt>
    <dgm:pt modelId="{39FC6705-3209-4204-A084-0DB889B739BB}" type="pres">
      <dgm:prSet presAssocID="{F39060D9-0C68-47E0-A8BD-255C23D024C0}" presName="childShape" presStyleCnt="0">
        <dgm:presLayoutVars>
          <dgm:chMax val="0"/>
          <dgm:chPref val="0"/>
        </dgm:presLayoutVars>
      </dgm:prSet>
      <dgm:spPr/>
    </dgm:pt>
    <dgm:pt modelId="{574F8F4C-2197-415C-A1BE-124AA8F5544F}" type="pres">
      <dgm:prSet presAssocID="{5E0AC4B4-A3D7-4602-9E7A-699722324C11}" presName="childComposite" presStyleCnt="0">
        <dgm:presLayoutVars>
          <dgm:chMax val="0"/>
          <dgm:chPref val="0"/>
        </dgm:presLayoutVars>
      </dgm:prSet>
      <dgm:spPr/>
    </dgm:pt>
    <dgm:pt modelId="{0F36A975-B96E-43D0-AEEB-2C0B25586B89}" type="pres">
      <dgm:prSet presAssocID="{5E0AC4B4-A3D7-4602-9E7A-699722324C11}" presName="Image" presStyleLbl="node1" presStyleIdx="0" presStyleCnt="4"/>
      <dgm:spPr>
        <a:blipFill>
          <a:blip xmlns:r="http://schemas.openxmlformats.org/officeDocument/2006/relationships" r:embed="rId1" cstate="print">
            <a:extLst>
              <a:ext uri="{28A0092B-C50C-407E-A947-70E740481C1C}"/>
            </a:extLst>
          </a:blip>
          <a:srcRect/>
          <a:stretch>
            <a:fillRect t="-6000" b="-6000"/>
          </a:stretch>
        </a:blipFill>
      </dgm:spPr>
      <dgm:t>
        <a:bodyPr/>
        <a:lstStyle/>
        <a:p>
          <a:endParaRPr lang="en-US"/>
        </a:p>
      </dgm:t>
    </dgm:pt>
    <dgm:pt modelId="{8C2D0933-4977-4D84-AF1A-479FEA1B9E05}" type="pres">
      <dgm:prSet presAssocID="{5E0AC4B4-A3D7-4602-9E7A-699722324C11}" presName="childText" presStyleLbl="lnNode1" presStyleIdx="0" presStyleCnt="4">
        <dgm:presLayoutVars>
          <dgm:chMax val="0"/>
          <dgm:chPref val="0"/>
          <dgm:bulletEnabled val="1"/>
        </dgm:presLayoutVars>
      </dgm:prSet>
      <dgm:spPr/>
      <dgm:t>
        <a:bodyPr/>
        <a:lstStyle/>
        <a:p>
          <a:endParaRPr lang="en-US"/>
        </a:p>
      </dgm:t>
    </dgm:pt>
    <dgm:pt modelId="{AFAFB8F1-8202-4DC1-B18C-D339895E9272}" type="pres">
      <dgm:prSet presAssocID="{805E6164-A5D9-4189-AB19-6435A6832BCE}" presName="childComposite" presStyleCnt="0">
        <dgm:presLayoutVars>
          <dgm:chMax val="0"/>
          <dgm:chPref val="0"/>
        </dgm:presLayoutVars>
      </dgm:prSet>
      <dgm:spPr/>
    </dgm:pt>
    <dgm:pt modelId="{7CF887A8-9E41-4BCA-A8ED-B269D95E6567}" type="pres">
      <dgm:prSet presAssocID="{805E6164-A5D9-4189-AB19-6435A6832BCE}" presName="Image" presStyleLbl="node1" presStyleIdx="1" presStyleCnt="4"/>
      <dgm:spPr>
        <a:blipFill>
          <a:blip xmlns:r="http://schemas.openxmlformats.org/officeDocument/2006/relationships" r:embed="rId2" cstate="print">
            <a:extLst>
              <a:ext uri="{28A0092B-C50C-407E-A947-70E740481C1C}"/>
            </a:extLst>
          </a:blip>
          <a:srcRect/>
          <a:stretch>
            <a:fillRect/>
          </a:stretch>
        </a:blipFill>
      </dgm:spPr>
      <dgm:t>
        <a:bodyPr/>
        <a:lstStyle/>
        <a:p>
          <a:endParaRPr lang="en-US"/>
        </a:p>
      </dgm:t>
    </dgm:pt>
    <dgm:pt modelId="{A1CE1E11-F99E-43A8-A830-8B5913443ECD}" type="pres">
      <dgm:prSet presAssocID="{805E6164-A5D9-4189-AB19-6435A6832BCE}" presName="childText" presStyleLbl="lnNode1" presStyleIdx="1" presStyleCnt="4">
        <dgm:presLayoutVars>
          <dgm:chMax val="0"/>
          <dgm:chPref val="0"/>
          <dgm:bulletEnabled val="1"/>
        </dgm:presLayoutVars>
      </dgm:prSet>
      <dgm:spPr/>
      <dgm:t>
        <a:bodyPr/>
        <a:lstStyle/>
        <a:p>
          <a:endParaRPr lang="en-US"/>
        </a:p>
      </dgm:t>
    </dgm:pt>
    <dgm:pt modelId="{8EF60F8A-4882-4C84-AC03-FCBE06139917}" type="pres">
      <dgm:prSet presAssocID="{7FF03FE1-A3F6-4FE2-AB62-A9EC2AA8B05B}" presName="childComposite" presStyleCnt="0">
        <dgm:presLayoutVars>
          <dgm:chMax val="0"/>
          <dgm:chPref val="0"/>
        </dgm:presLayoutVars>
      </dgm:prSet>
      <dgm:spPr/>
    </dgm:pt>
    <dgm:pt modelId="{9A41E135-E8B1-4156-BC85-4A219E442138}" type="pres">
      <dgm:prSet presAssocID="{7FF03FE1-A3F6-4FE2-AB62-A9EC2AA8B05B}" presName="Image" presStyleLbl="node1" presStyleIdx="2" presStyleCnt="4"/>
      <dgm:spPr>
        <a:blipFill>
          <a:blip xmlns:r="http://schemas.openxmlformats.org/officeDocument/2006/relationships" r:embed="rId3">
            <a:extLst>
              <a:ext uri="{28A0092B-C50C-407E-A947-70E740481C1C}"/>
            </a:extLst>
          </a:blip>
          <a:srcRect/>
          <a:stretch>
            <a:fillRect/>
          </a:stretch>
        </a:blipFill>
      </dgm:spPr>
      <dgm:t>
        <a:bodyPr/>
        <a:lstStyle/>
        <a:p>
          <a:endParaRPr lang="en-US"/>
        </a:p>
      </dgm:t>
    </dgm:pt>
    <dgm:pt modelId="{F7D50017-ED02-4FA0-8BE3-414B9C8CB288}" type="pres">
      <dgm:prSet presAssocID="{7FF03FE1-A3F6-4FE2-AB62-A9EC2AA8B05B}" presName="childText" presStyleLbl="lnNode1" presStyleIdx="2" presStyleCnt="4">
        <dgm:presLayoutVars>
          <dgm:chMax val="0"/>
          <dgm:chPref val="0"/>
          <dgm:bulletEnabled val="1"/>
        </dgm:presLayoutVars>
      </dgm:prSet>
      <dgm:spPr/>
      <dgm:t>
        <a:bodyPr/>
        <a:lstStyle/>
        <a:p>
          <a:endParaRPr lang="en-US"/>
        </a:p>
      </dgm:t>
    </dgm:pt>
    <dgm:pt modelId="{8E6D953D-D34B-47D0-96FF-0154D318CCBA}" type="pres">
      <dgm:prSet presAssocID="{F820BEBC-93C1-448B-8AD3-21EA5F5E6D06}" presName="childComposite" presStyleCnt="0">
        <dgm:presLayoutVars>
          <dgm:chMax val="0"/>
          <dgm:chPref val="0"/>
        </dgm:presLayoutVars>
      </dgm:prSet>
      <dgm:spPr/>
    </dgm:pt>
    <dgm:pt modelId="{EE80BD61-653D-4644-80B4-943A049C8201}" type="pres">
      <dgm:prSet presAssocID="{F820BEBC-93C1-448B-8AD3-21EA5F5E6D06}" presName="Image" presStyleLbl="node1" presStyleIdx="3" presStyleCnt="4"/>
      <dgm:spPr>
        <a:blipFill>
          <a:blip xmlns:r="http://schemas.openxmlformats.org/officeDocument/2006/relationships" r:embed="rId4" cstate="print">
            <a:extLst>
              <a:ext uri="{28A0092B-C50C-407E-A947-70E740481C1C}"/>
            </a:extLst>
          </a:blip>
          <a:srcRect/>
          <a:stretch>
            <a:fillRect t="-25000" b="-25000"/>
          </a:stretch>
        </a:blipFill>
      </dgm:spPr>
      <dgm:t>
        <a:bodyPr/>
        <a:lstStyle/>
        <a:p>
          <a:endParaRPr lang="en-US"/>
        </a:p>
      </dgm:t>
    </dgm:pt>
    <dgm:pt modelId="{0B4E499C-8909-4A3C-93D2-0E3428E93E86}" type="pres">
      <dgm:prSet presAssocID="{F820BEBC-93C1-448B-8AD3-21EA5F5E6D06}" presName="childText" presStyleLbl="lnNode1" presStyleIdx="3" presStyleCnt="4">
        <dgm:presLayoutVars>
          <dgm:chMax val="0"/>
          <dgm:chPref val="0"/>
          <dgm:bulletEnabled val="1"/>
        </dgm:presLayoutVars>
      </dgm:prSet>
      <dgm:spPr/>
      <dgm:t>
        <a:bodyPr/>
        <a:lstStyle/>
        <a:p>
          <a:endParaRPr lang="en-US"/>
        </a:p>
      </dgm:t>
    </dgm:pt>
  </dgm:ptLst>
  <dgm:cxnLst>
    <dgm:cxn modelId="{E80B222C-5EE8-4687-93B8-57218744CCB6}" srcId="{F39060D9-0C68-47E0-A8BD-255C23D024C0}" destId="{805E6164-A5D9-4189-AB19-6435A6832BCE}" srcOrd="1" destOrd="0" parTransId="{B961D055-EC20-42A4-AA71-BD68CCE5EC9B}" sibTransId="{C7A081ED-313F-4D46-883C-E2E84F9A4F7A}"/>
    <dgm:cxn modelId="{16D98517-226B-464F-B7C3-2C07C5F6A812}" srcId="{F39060D9-0C68-47E0-A8BD-255C23D024C0}" destId="{7FF03FE1-A3F6-4FE2-AB62-A9EC2AA8B05B}" srcOrd="2" destOrd="0" parTransId="{DEA8AC5E-602A-4FB2-9A8A-6BAC3766A163}" sibTransId="{6F4B4C5F-7ABC-46D7-93AD-2C76283441DF}"/>
    <dgm:cxn modelId="{E5989FA5-F86E-4803-831A-F7142FE75005}" type="presOf" srcId="{F820BEBC-93C1-448B-8AD3-21EA5F5E6D06}" destId="{0B4E499C-8909-4A3C-93D2-0E3428E93E86}" srcOrd="0" destOrd="0" presId="urn:microsoft.com/office/officeart/2008/layout/PictureAccentList"/>
    <dgm:cxn modelId="{FF59D39A-4633-4B7B-8A6B-4155A73B8D4C}" srcId="{F39060D9-0C68-47E0-A8BD-255C23D024C0}" destId="{5E0AC4B4-A3D7-4602-9E7A-699722324C11}" srcOrd="0" destOrd="0" parTransId="{758F6183-1B94-42E0-87CD-DD6489B13CA9}" sibTransId="{773DA823-6B70-47A1-AC54-1988234AFB88}"/>
    <dgm:cxn modelId="{ED729C35-7316-4E7A-AF44-C95B1D9A000C}" type="presOf" srcId="{7FF03FE1-A3F6-4FE2-AB62-A9EC2AA8B05B}" destId="{F7D50017-ED02-4FA0-8BE3-414B9C8CB288}" srcOrd="0" destOrd="0" presId="urn:microsoft.com/office/officeart/2008/layout/PictureAccentList"/>
    <dgm:cxn modelId="{5C7E51C6-5DD4-4266-B64A-5D892CB04393}" type="presOf" srcId="{F39060D9-0C68-47E0-A8BD-255C23D024C0}" destId="{D86A3DCC-0F0B-486C-A12E-EAB42DB18F06}" srcOrd="0" destOrd="0" presId="urn:microsoft.com/office/officeart/2008/layout/PictureAccentList"/>
    <dgm:cxn modelId="{C09FD75A-15B1-4105-81EF-6F6C5C8F39ED}" srcId="{3DAB3432-0010-4A67-9655-A9B84084FEEC}" destId="{F39060D9-0C68-47E0-A8BD-255C23D024C0}" srcOrd="0" destOrd="0" parTransId="{E1F84267-9ABC-4F19-811E-9BFEA0423615}" sibTransId="{6FFB8B0A-E218-439F-9DD9-545AEAD91054}"/>
    <dgm:cxn modelId="{C5D09539-3151-4837-AA41-89DAFE4C5357}" type="presOf" srcId="{5E0AC4B4-A3D7-4602-9E7A-699722324C11}" destId="{8C2D0933-4977-4D84-AF1A-479FEA1B9E05}" srcOrd="0" destOrd="0" presId="urn:microsoft.com/office/officeart/2008/layout/PictureAccentList"/>
    <dgm:cxn modelId="{68528EE3-ACBD-4A0F-9943-A23CDBDE00E6}" type="presOf" srcId="{805E6164-A5D9-4189-AB19-6435A6832BCE}" destId="{A1CE1E11-F99E-43A8-A830-8B5913443ECD}" srcOrd="0" destOrd="0" presId="urn:microsoft.com/office/officeart/2008/layout/PictureAccentList"/>
    <dgm:cxn modelId="{FB630090-CC28-4327-B0D0-98A199EB7726}" srcId="{F39060D9-0C68-47E0-A8BD-255C23D024C0}" destId="{F820BEBC-93C1-448B-8AD3-21EA5F5E6D06}" srcOrd="3" destOrd="0" parTransId="{78F6200A-2C2A-4B3A-997B-9E177EF8930E}" sibTransId="{0537602C-155E-4C3B-BCF3-7D51DE713B92}"/>
    <dgm:cxn modelId="{7761E68D-023E-49DD-B8FF-B25EE7B0059A}" type="presOf" srcId="{3DAB3432-0010-4A67-9655-A9B84084FEEC}" destId="{04ECBF5C-4441-4316-828A-9655FEDD1E24}" srcOrd="0" destOrd="0" presId="urn:microsoft.com/office/officeart/2008/layout/PictureAccentList"/>
    <dgm:cxn modelId="{6C8FEC8A-4699-4A8D-91E0-993D719774E7}" type="presParOf" srcId="{04ECBF5C-4441-4316-828A-9655FEDD1E24}" destId="{EA120CAD-42E3-4415-B6F3-D83F6C5587F0}" srcOrd="0" destOrd="0" presId="urn:microsoft.com/office/officeart/2008/layout/PictureAccentList"/>
    <dgm:cxn modelId="{E0598CBC-8B35-479B-9040-0AF1D82E80DD}" type="presParOf" srcId="{EA120CAD-42E3-4415-B6F3-D83F6C5587F0}" destId="{6EB2EC28-2649-426B-8AEA-9CC48A813DE1}" srcOrd="0" destOrd="0" presId="urn:microsoft.com/office/officeart/2008/layout/PictureAccentList"/>
    <dgm:cxn modelId="{7C530130-C09B-4531-ADD0-4426F6431F6D}" type="presParOf" srcId="{6EB2EC28-2649-426B-8AEA-9CC48A813DE1}" destId="{D86A3DCC-0F0B-486C-A12E-EAB42DB18F06}" srcOrd="0" destOrd="0" presId="urn:microsoft.com/office/officeart/2008/layout/PictureAccentList"/>
    <dgm:cxn modelId="{82A0FB6A-9DA5-4257-8E49-C3F6E9574531}" type="presParOf" srcId="{EA120CAD-42E3-4415-B6F3-D83F6C5587F0}" destId="{39FC6705-3209-4204-A084-0DB889B739BB}" srcOrd="1" destOrd="0" presId="urn:microsoft.com/office/officeart/2008/layout/PictureAccentList"/>
    <dgm:cxn modelId="{27FC1B21-0F29-4313-8DFE-EB54C6857F8B}" type="presParOf" srcId="{39FC6705-3209-4204-A084-0DB889B739BB}" destId="{574F8F4C-2197-415C-A1BE-124AA8F5544F}" srcOrd="0" destOrd="0" presId="urn:microsoft.com/office/officeart/2008/layout/PictureAccentList"/>
    <dgm:cxn modelId="{10DB00F3-F534-420D-A6D1-79540B386A48}" type="presParOf" srcId="{574F8F4C-2197-415C-A1BE-124AA8F5544F}" destId="{0F36A975-B96E-43D0-AEEB-2C0B25586B89}" srcOrd="0" destOrd="0" presId="urn:microsoft.com/office/officeart/2008/layout/PictureAccentList"/>
    <dgm:cxn modelId="{E0C976E0-C1A6-495B-90BB-9371FB3EDB3E}" type="presParOf" srcId="{574F8F4C-2197-415C-A1BE-124AA8F5544F}" destId="{8C2D0933-4977-4D84-AF1A-479FEA1B9E05}" srcOrd="1" destOrd="0" presId="urn:microsoft.com/office/officeart/2008/layout/PictureAccentList"/>
    <dgm:cxn modelId="{83A04C8C-0F95-4DDF-9EC0-FBA66946CB1C}" type="presParOf" srcId="{39FC6705-3209-4204-A084-0DB889B739BB}" destId="{AFAFB8F1-8202-4DC1-B18C-D339895E9272}" srcOrd="1" destOrd="0" presId="urn:microsoft.com/office/officeart/2008/layout/PictureAccentList"/>
    <dgm:cxn modelId="{6763ECF0-8EBA-4F65-9FBD-633AEF0EEB04}" type="presParOf" srcId="{AFAFB8F1-8202-4DC1-B18C-D339895E9272}" destId="{7CF887A8-9E41-4BCA-A8ED-B269D95E6567}" srcOrd="0" destOrd="0" presId="urn:microsoft.com/office/officeart/2008/layout/PictureAccentList"/>
    <dgm:cxn modelId="{120FA995-C614-4F94-B008-0C08DA7AB7FD}" type="presParOf" srcId="{AFAFB8F1-8202-4DC1-B18C-D339895E9272}" destId="{A1CE1E11-F99E-43A8-A830-8B5913443ECD}" srcOrd="1" destOrd="0" presId="urn:microsoft.com/office/officeart/2008/layout/PictureAccentList"/>
    <dgm:cxn modelId="{47AF0081-E0E9-4910-A649-06EF52BEECDC}" type="presParOf" srcId="{39FC6705-3209-4204-A084-0DB889B739BB}" destId="{8EF60F8A-4882-4C84-AC03-FCBE06139917}" srcOrd="2" destOrd="0" presId="urn:microsoft.com/office/officeart/2008/layout/PictureAccentList"/>
    <dgm:cxn modelId="{A7E95035-82D5-447F-9AC0-BD4BD31438AF}" type="presParOf" srcId="{8EF60F8A-4882-4C84-AC03-FCBE06139917}" destId="{9A41E135-E8B1-4156-BC85-4A219E442138}" srcOrd="0" destOrd="0" presId="urn:microsoft.com/office/officeart/2008/layout/PictureAccentList"/>
    <dgm:cxn modelId="{FAE70C1E-8BB3-488E-888D-C7560F167495}" type="presParOf" srcId="{8EF60F8A-4882-4C84-AC03-FCBE06139917}" destId="{F7D50017-ED02-4FA0-8BE3-414B9C8CB288}" srcOrd="1" destOrd="0" presId="urn:microsoft.com/office/officeart/2008/layout/PictureAccentList"/>
    <dgm:cxn modelId="{A2694E62-7A04-433C-B872-944BB2FE38B5}" type="presParOf" srcId="{39FC6705-3209-4204-A084-0DB889B739BB}" destId="{8E6D953D-D34B-47D0-96FF-0154D318CCBA}" srcOrd="3" destOrd="0" presId="urn:microsoft.com/office/officeart/2008/layout/PictureAccentList"/>
    <dgm:cxn modelId="{5F1C286C-E3C6-4345-BBEF-918951084976}" type="presParOf" srcId="{8E6D953D-D34B-47D0-96FF-0154D318CCBA}" destId="{EE80BD61-653D-4644-80B4-943A049C8201}" srcOrd="0" destOrd="0" presId="urn:microsoft.com/office/officeart/2008/layout/PictureAccentList"/>
    <dgm:cxn modelId="{965215B2-83C9-4D4D-A629-CC0B369A4E3B}" type="presParOf" srcId="{8E6D953D-D34B-47D0-96FF-0154D318CCBA}" destId="{0B4E499C-8909-4A3C-93D2-0E3428E93E86}" srcOrd="1" destOrd="0" presId="urn:microsoft.com/office/officeart/2008/layout/PictureAccentLis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9D4788D6-6D06-4128-8F0E-EB40DAECD956}" type="doc">
      <dgm:prSet loTypeId="urn:microsoft.com/office/officeart/2005/8/layout/lProcess2" loCatId="list" qsTypeId="urn:microsoft.com/office/officeart/2005/8/quickstyle/simple1" qsCatId="simple" csTypeId="urn:microsoft.com/office/officeart/2005/8/colors/accent1_2" csCatId="accent1" phldr="1"/>
      <dgm:spPr/>
      <dgm:t>
        <a:bodyPr/>
        <a:lstStyle/>
        <a:p>
          <a:endParaRPr lang="en-US"/>
        </a:p>
      </dgm:t>
    </dgm:pt>
    <dgm:pt modelId="{467DFA0E-C2CF-4D71-978F-D1D5B834C981}">
      <dgm:prSet phldrT="[Text]"/>
      <dgm:spPr>
        <a:solidFill>
          <a:srgbClr val="F7A189"/>
        </a:solidFill>
      </dgm:spPr>
      <dgm:t>
        <a:bodyPr/>
        <a:lstStyle/>
        <a:p>
          <a:r>
            <a:rPr lang="en-US" dirty="0" smtClean="0"/>
            <a:t>Threat</a:t>
          </a:r>
          <a:endParaRPr lang="en-US" dirty="0"/>
        </a:p>
      </dgm:t>
    </dgm:pt>
    <dgm:pt modelId="{3E2B763E-DE3C-4730-BFBC-A459AA64D924}" type="parTrans" cxnId="{30620A60-BD6F-46D6-9529-47C4DA024086}">
      <dgm:prSet/>
      <dgm:spPr/>
      <dgm:t>
        <a:bodyPr/>
        <a:lstStyle/>
        <a:p>
          <a:endParaRPr lang="en-US"/>
        </a:p>
      </dgm:t>
    </dgm:pt>
    <dgm:pt modelId="{66B9ADA1-ACF2-414B-8012-9D020BCDDBA3}" type="sibTrans" cxnId="{30620A60-BD6F-46D6-9529-47C4DA024086}">
      <dgm:prSet/>
      <dgm:spPr/>
      <dgm:t>
        <a:bodyPr/>
        <a:lstStyle/>
        <a:p>
          <a:endParaRPr lang="en-US"/>
        </a:p>
      </dgm:t>
    </dgm:pt>
    <dgm:pt modelId="{4433A944-7DA7-4287-A47D-45086C18FDCD}">
      <dgm:prSet phldrT="[Text]"/>
      <dgm:spPr>
        <a:solidFill>
          <a:srgbClr val="C84B32"/>
        </a:solidFill>
      </dgm:spPr>
      <dgm:t>
        <a:bodyPr/>
        <a:lstStyle/>
        <a:p>
          <a:r>
            <a:rPr lang="en-US" dirty="0" smtClean="0"/>
            <a:t>Avoid</a:t>
          </a:r>
          <a:endParaRPr lang="en-US" dirty="0"/>
        </a:p>
      </dgm:t>
    </dgm:pt>
    <dgm:pt modelId="{CA55AD98-77ED-44DA-8E01-AA6B8521DFC1}" type="parTrans" cxnId="{9F192EAA-95A9-4E64-B6A5-7125D5AF62D1}">
      <dgm:prSet/>
      <dgm:spPr/>
      <dgm:t>
        <a:bodyPr/>
        <a:lstStyle/>
        <a:p>
          <a:endParaRPr lang="en-US"/>
        </a:p>
      </dgm:t>
    </dgm:pt>
    <dgm:pt modelId="{C4DE73E7-B12F-46E9-960C-01EDC46BCAE6}" type="sibTrans" cxnId="{9F192EAA-95A9-4E64-B6A5-7125D5AF62D1}">
      <dgm:prSet/>
      <dgm:spPr/>
      <dgm:t>
        <a:bodyPr/>
        <a:lstStyle/>
        <a:p>
          <a:endParaRPr lang="en-US"/>
        </a:p>
      </dgm:t>
    </dgm:pt>
    <dgm:pt modelId="{BDE5202F-938C-49A8-B8E7-EF90296A523E}">
      <dgm:prSet phldrT="[Text]"/>
      <dgm:spPr>
        <a:solidFill>
          <a:srgbClr val="E1644B"/>
        </a:solidFill>
      </dgm:spPr>
      <dgm:t>
        <a:bodyPr/>
        <a:lstStyle/>
        <a:p>
          <a:r>
            <a:rPr lang="en-US" dirty="0" smtClean="0"/>
            <a:t>Mitigate</a:t>
          </a:r>
          <a:endParaRPr lang="en-US" dirty="0"/>
        </a:p>
      </dgm:t>
    </dgm:pt>
    <dgm:pt modelId="{7B534223-A070-467D-A24E-29A89FE3A861}" type="parTrans" cxnId="{9BE96C70-6D14-4130-88A1-6F792D185EF4}">
      <dgm:prSet/>
      <dgm:spPr/>
      <dgm:t>
        <a:bodyPr/>
        <a:lstStyle/>
        <a:p>
          <a:endParaRPr lang="en-US"/>
        </a:p>
      </dgm:t>
    </dgm:pt>
    <dgm:pt modelId="{463CA4BD-20B0-4088-902E-101A1D77580C}" type="sibTrans" cxnId="{9BE96C70-6D14-4130-88A1-6F792D185EF4}">
      <dgm:prSet/>
      <dgm:spPr/>
      <dgm:t>
        <a:bodyPr/>
        <a:lstStyle/>
        <a:p>
          <a:endParaRPr lang="en-US"/>
        </a:p>
      </dgm:t>
    </dgm:pt>
    <dgm:pt modelId="{A3F50347-FB77-4D39-9F36-028FBE50428C}">
      <dgm:prSet phldrT="[Text]"/>
      <dgm:spPr>
        <a:solidFill>
          <a:srgbClr val="D2ECB6"/>
        </a:solidFill>
      </dgm:spPr>
      <dgm:t>
        <a:bodyPr/>
        <a:lstStyle/>
        <a:p>
          <a:r>
            <a:rPr lang="en-US" dirty="0" smtClean="0"/>
            <a:t>Opportunity</a:t>
          </a:r>
          <a:endParaRPr lang="en-US" dirty="0"/>
        </a:p>
      </dgm:t>
    </dgm:pt>
    <dgm:pt modelId="{DBB292B1-15EF-4266-B193-86F41D9E1865}" type="parTrans" cxnId="{6064AD23-23B4-4D98-8D33-A97703BFA320}">
      <dgm:prSet/>
      <dgm:spPr/>
      <dgm:t>
        <a:bodyPr/>
        <a:lstStyle/>
        <a:p>
          <a:endParaRPr lang="en-US"/>
        </a:p>
      </dgm:t>
    </dgm:pt>
    <dgm:pt modelId="{8991B831-6AD9-4676-8760-9A24A0932AA7}" type="sibTrans" cxnId="{6064AD23-23B4-4D98-8D33-A97703BFA320}">
      <dgm:prSet/>
      <dgm:spPr/>
      <dgm:t>
        <a:bodyPr/>
        <a:lstStyle/>
        <a:p>
          <a:endParaRPr lang="en-US"/>
        </a:p>
      </dgm:t>
    </dgm:pt>
    <dgm:pt modelId="{3670785A-E656-46F6-9300-D6C08094B725}">
      <dgm:prSet phldrT="[Text]"/>
      <dgm:spPr>
        <a:solidFill>
          <a:srgbClr val="009E47"/>
        </a:solidFill>
      </dgm:spPr>
      <dgm:t>
        <a:bodyPr/>
        <a:lstStyle/>
        <a:p>
          <a:r>
            <a:rPr lang="en-US" dirty="0" smtClean="0"/>
            <a:t>Exploit</a:t>
          </a:r>
          <a:endParaRPr lang="en-US" dirty="0"/>
        </a:p>
      </dgm:t>
    </dgm:pt>
    <dgm:pt modelId="{B058BB14-5C76-486D-9427-95C8B26343BF}" type="parTrans" cxnId="{0A735C7C-3C3C-4005-8867-18260F199CEB}">
      <dgm:prSet/>
      <dgm:spPr/>
      <dgm:t>
        <a:bodyPr/>
        <a:lstStyle/>
        <a:p>
          <a:endParaRPr lang="en-US"/>
        </a:p>
      </dgm:t>
    </dgm:pt>
    <dgm:pt modelId="{FCFA32AD-371E-48B3-8273-3A52285CDBEC}" type="sibTrans" cxnId="{0A735C7C-3C3C-4005-8867-18260F199CEB}">
      <dgm:prSet/>
      <dgm:spPr/>
      <dgm:t>
        <a:bodyPr/>
        <a:lstStyle/>
        <a:p>
          <a:endParaRPr lang="en-US"/>
        </a:p>
      </dgm:t>
    </dgm:pt>
    <dgm:pt modelId="{C5FAB336-D3FF-4C7A-A8A0-1F04BE2C9AE0}">
      <dgm:prSet phldrT="[Text]"/>
      <dgm:spPr>
        <a:solidFill>
          <a:srgbClr val="00B853"/>
        </a:solidFill>
      </dgm:spPr>
      <dgm:t>
        <a:bodyPr/>
        <a:lstStyle/>
        <a:p>
          <a:r>
            <a:rPr lang="en-US" dirty="0" smtClean="0"/>
            <a:t>Enhance</a:t>
          </a:r>
          <a:endParaRPr lang="en-US" dirty="0"/>
        </a:p>
      </dgm:t>
    </dgm:pt>
    <dgm:pt modelId="{88C7FF9A-6455-4253-9716-57A3E2507862}" type="parTrans" cxnId="{B83EE781-8301-4099-9C19-CDC3FA46A407}">
      <dgm:prSet/>
      <dgm:spPr/>
      <dgm:t>
        <a:bodyPr/>
        <a:lstStyle/>
        <a:p>
          <a:endParaRPr lang="en-US"/>
        </a:p>
      </dgm:t>
    </dgm:pt>
    <dgm:pt modelId="{DEE388BF-E0B8-41BB-8B6F-15AD01934904}" type="sibTrans" cxnId="{B83EE781-8301-4099-9C19-CDC3FA46A407}">
      <dgm:prSet/>
      <dgm:spPr/>
      <dgm:t>
        <a:bodyPr/>
        <a:lstStyle/>
        <a:p>
          <a:endParaRPr lang="en-US"/>
        </a:p>
      </dgm:t>
    </dgm:pt>
    <dgm:pt modelId="{C00D2E0E-6624-4ADF-AF23-6851AB8C1233}">
      <dgm:prSet phldrT="[Text]"/>
      <dgm:spPr>
        <a:solidFill>
          <a:srgbClr val="00D25F"/>
        </a:solidFill>
      </dgm:spPr>
      <dgm:t>
        <a:bodyPr/>
        <a:lstStyle/>
        <a:p>
          <a:r>
            <a:rPr lang="en-US" dirty="0" smtClean="0">
              <a:solidFill>
                <a:schemeClr val="tx1"/>
              </a:solidFill>
            </a:rPr>
            <a:t>Share</a:t>
          </a:r>
          <a:endParaRPr lang="en-US" dirty="0">
            <a:solidFill>
              <a:schemeClr val="tx1"/>
            </a:solidFill>
          </a:endParaRPr>
        </a:p>
      </dgm:t>
    </dgm:pt>
    <dgm:pt modelId="{830639E0-FEBA-42A7-93D9-CEDBE7076172}" type="parTrans" cxnId="{72AB5D81-6037-4FF8-88BD-5412F995771B}">
      <dgm:prSet/>
      <dgm:spPr/>
      <dgm:t>
        <a:bodyPr/>
        <a:lstStyle/>
        <a:p>
          <a:endParaRPr lang="en-US"/>
        </a:p>
      </dgm:t>
    </dgm:pt>
    <dgm:pt modelId="{1CA1A428-7EDA-4DC6-AA4C-4262B953575C}" type="sibTrans" cxnId="{72AB5D81-6037-4FF8-88BD-5412F995771B}">
      <dgm:prSet/>
      <dgm:spPr/>
      <dgm:t>
        <a:bodyPr/>
        <a:lstStyle/>
        <a:p>
          <a:endParaRPr lang="en-US"/>
        </a:p>
      </dgm:t>
    </dgm:pt>
    <dgm:pt modelId="{3893C355-3EE6-4088-AE53-7B2C9C229FA1}">
      <dgm:prSet phldrT="[Text]"/>
      <dgm:spPr>
        <a:solidFill>
          <a:srgbClr val="00EE6C"/>
        </a:solidFill>
      </dgm:spPr>
      <dgm:t>
        <a:bodyPr/>
        <a:lstStyle/>
        <a:p>
          <a:r>
            <a:rPr lang="en-US" dirty="0" smtClean="0">
              <a:solidFill>
                <a:schemeClr val="tx1"/>
              </a:solidFill>
            </a:rPr>
            <a:t>Accept</a:t>
          </a:r>
          <a:endParaRPr lang="en-US" dirty="0">
            <a:solidFill>
              <a:schemeClr val="tx1"/>
            </a:solidFill>
          </a:endParaRPr>
        </a:p>
      </dgm:t>
    </dgm:pt>
    <dgm:pt modelId="{7DD00739-7A32-4BC8-9A52-2D2E9399ED83}" type="parTrans" cxnId="{8FBE3A12-094E-4125-BD71-9F88B4BA8B68}">
      <dgm:prSet/>
      <dgm:spPr/>
      <dgm:t>
        <a:bodyPr/>
        <a:lstStyle/>
        <a:p>
          <a:endParaRPr lang="en-US"/>
        </a:p>
      </dgm:t>
    </dgm:pt>
    <dgm:pt modelId="{70CA91A8-988A-4746-9ABA-34FAE6E3573C}" type="sibTrans" cxnId="{8FBE3A12-094E-4125-BD71-9F88B4BA8B68}">
      <dgm:prSet/>
      <dgm:spPr/>
      <dgm:t>
        <a:bodyPr/>
        <a:lstStyle/>
        <a:p>
          <a:endParaRPr lang="en-US"/>
        </a:p>
      </dgm:t>
    </dgm:pt>
    <dgm:pt modelId="{C2A95D93-B783-4EAE-BCE9-5F90B0E19CD7}">
      <dgm:prSet phldrT="[Text]"/>
      <dgm:spPr>
        <a:solidFill>
          <a:srgbClr val="F97A1B"/>
        </a:solidFill>
      </dgm:spPr>
      <dgm:t>
        <a:bodyPr/>
        <a:lstStyle/>
        <a:p>
          <a:r>
            <a:rPr lang="en-US" dirty="0" smtClean="0"/>
            <a:t>Transfer</a:t>
          </a:r>
          <a:endParaRPr lang="en-US" dirty="0"/>
        </a:p>
      </dgm:t>
    </dgm:pt>
    <dgm:pt modelId="{9C7EA246-7DDC-4AEE-9292-9E08F35F4B3F}" type="parTrans" cxnId="{E9E7B172-3764-4ED3-887E-D5D2890BE10B}">
      <dgm:prSet/>
      <dgm:spPr/>
      <dgm:t>
        <a:bodyPr/>
        <a:lstStyle/>
        <a:p>
          <a:endParaRPr lang="en-US"/>
        </a:p>
      </dgm:t>
    </dgm:pt>
    <dgm:pt modelId="{269DDCDE-20B0-407D-9BBD-A0456A9FBE1E}" type="sibTrans" cxnId="{E9E7B172-3764-4ED3-887E-D5D2890BE10B}">
      <dgm:prSet/>
      <dgm:spPr/>
      <dgm:t>
        <a:bodyPr/>
        <a:lstStyle/>
        <a:p>
          <a:endParaRPr lang="en-US"/>
        </a:p>
      </dgm:t>
    </dgm:pt>
    <dgm:pt modelId="{3F445AB7-AFBC-468D-B3C9-E4D7FD349151}">
      <dgm:prSet phldrT="[Text]"/>
      <dgm:spPr>
        <a:solidFill>
          <a:srgbClr val="FF9664"/>
        </a:solidFill>
      </dgm:spPr>
      <dgm:t>
        <a:bodyPr/>
        <a:lstStyle/>
        <a:p>
          <a:r>
            <a:rPr lang="en-US" dirty="0" smtClean="0"/>
            <a:t>Accept</a:t>
          </a:r>
          <a:endParaRPr lang="en-US" dirty="0"/>
        </a:p>
      </dgm:t>
    </dgm:pt>
    <dgm:pt modelId="{CA0E3B98-F5B9-4522-8E3D-467F9D5D4BBF}" type="parTrans" cxnId="{FE3102A5-85C0-4C77-A645-F4F8D3936C78}">
      <dgm:prSet/>
      <dgm:spPr/>
      <dgm:t>
        <a:bodyPr/>
        <a:lstStyle/>
        <a:p>
          <a:endParaRPr lang="en-US"/>
        </a:p>
      </dgm:t>
    </dgm:pt>
    <dgm:pt modelId="{08888AE2-D3D0-48E9-A2DE-F48BAC543A4C}" type="sibTrans" cxnId="{FE3102A5-85C0-4C77-A645-F4F8D3936C78}">
      <dgm:prSet/>
      <dgm:spPr/>
      <dgm:t>
        <a:bodyPr/>
        <a:lstStyle/>
        <a:p>
          <a:endParaRPr lang="en-US"/>
        </a:p>
      </dgm:t>
    </dgm:pt>
    <dgm:pt modelId="{4F1FA21D-8FF6-4CBE-B655-78A110F3669B}" type="pres">
      <dgm:prSet presAssocID="{9D4788D6-6D06-4128-8F0E-EB40DAECD956}" presName="theList" presStyleCnt="0">
        <dgm:presLayoutVars>
          <dgm:dir/>
          <dgm:animLvl val="lvl"/>
          <dgm:resizeHandles val="exact"/>
        </dgm:presLayoutVars>
      </dgm:prSet>
      <dgm:spPr/>
      <dgm:t>
        <a:bodyPr/>
        <a:lstStyle/>
        <a:p>
          <a:endParaRPr lang="en-US"/>
        </a:p>
      </dgm:t>
    </dgm:pt>
    <dgm:pt modelId="{DA53585F-6FCE-4292-AB8E-A660A1792160}" type="pres">
      <dgm:prSet presAssocID="{467DFA0E-C2CF-4D71-978F-D1D5B834C981}" presName="compNode" presStyleCnt="0"/>
      <dgm:spPr/>
    </dgm:pt>
    <dgm:pt modelId="{2F2400B7-A547-46ED-BF35-204472BF74F8}" type="pres">
      <dgm:prSet presAssocID="{467DFA0E-C2CF-4D71-978F-D1D5B834C981}" presName="aNode" presStyleLbl="bgShp" presStyleIdx="0" presStyleCnt="2"/>
      <dgm:spPr/>
      <dgm:t>
        <a:bodyPr/>
        <a:lstStyle/>
        <a:p>
          <a:endParaRPr lang="en-US"/>
        </a:p>
      </dgm:t>
    </dgm:pt>
    <dgm:pt modelId="{C3146E0A-7A96-40A0-893E-B9F30D5C1A75}" type="pres">
      <dgm:prSet presAssocID="{467DFA0E-C2CF-4D71-978F-D1D5B834C981}" presName="textNode" presStyleLbl="bgShp" presStyleIdx="0" presStyleCnt="2"/>
      <dgm:spPr/>
      <dgm:t>
        <a:bodyPr/>
        <a:lstStyle/>
        <a:p>
          <a:endParaRPr lang="en-US"/>
        </a:p>
      </dgm:t>
    </dgm:pt>
    <dgm:pt modelId="{6775839C-3252-4F7B-9B80-87DA06C286B4}" type="pres">
      <dgm:prSet presAssocID="{467DFA0E-C2CF-4D71-978F-D1D5B834C981}" presName="compChildNode" presStyleCnt="0"/>
      <dgm:spPr/>
    </dgm:pt>
    <dgm:pt modelId="{4451BB00-4567-470C-8ADC-5386CB39FFFD}" type="pres">
      <dgm:prSet presAssocID="{467DFA0E-C2CF-4D71-978F-D1D5B834C981}" presName="theInnerList" presStyleCnt="0"/>
      <dgm:spPr/>
    </dgm:pt>
    <dgm:pt modelId="{4384EE33-BB94-458B-A96B-8CAB5284EB5F}" type="pres">
      <dgm:prSet presAssocID="{4433A944-7DA7-4287-A47D-45086C18FDCD}" presName="childNode" presStyleLbl="node1" presStyleIdx="0" presStyleCnt="8">
        <dgm:presLayoutVars>
          <dgm:bulletEnabled val="1"/>
        </dgm:presLayoutVars>
      </dgm:prSet>
      <dgm:spPr/>
      <dgm:t>
        <a:bodyPr/>
        <a:lstStyle/>
        <a:p>
          <a:endParaRPr lang="en-US"/>
        </a:p>
      </dgm:t>
    </dgm:pt>
    <dgm:pt modelId="{1F91A13B-C51E-4C3D-AFCD-0370B8F43B45}" type="pres">
      <dgm:prSet presAssocID="{4433A944-7DA7-4287-A47D-45086C18FDCD}" presName="aSpace2" presStyleCnt="0"/>
      <dgm:spPr/>
    </dgm:pt>
    <dgm:pt modelId="{986B1013-9871-461E-A6AE-91DB68BD21D4}" type="pres">
      <dgm:prSet presAssocID="{BDE5202F-938C-49A8-B8E7-EF90296A523E}" presName="childNode" presStyleLbl="node1" presStyleIdx="1" presStyleCnt="8">
        <dgm:presLayoutVars>
          <dgm:bulletEnabled val="1"/>
        </dgm:presLayoutVars>
      </dgm:prSet>
      <dgm:spPr/>
      <dgm:t>
        <a:bodyPr/>
        <a:lstStyle/>
        <a:p>
          <a:endParaRPr lang="en-US"/>
        </a:p>
      </dgm:t>
    </dgm:pt>
    <dgm:pt modelId="{7CDED24A-AEFE-4B1C-A571-ABA688271423}" type="pres">
      <dgm:prSet presAssocID="{BDE5202F-938C-49A8-B8E7-EF90296A523E}" presName="aSpace2" presStyleCnt="0"/>
      <dgm:spPr/>
    </dgm:pt>
    <dgm:pt modelId="{729D5324-6D78-4BF3-8468-347A0FF853C2}" type="pres">
      <dgm:prSet presAssocID="{C2A95D93-B783-4EAE-BCE9-5F90B0E19CD7}" presName="childNode" presStyleLbl="node1" presStyleIdx="2" presStyleCnt="8">
        <dgm:presLayoutVars>
          <dgm:bulletEnabled val="1"/>
        </dgm:presLayoutVars>
      </dgm:prSet>
      <dgm:spPr/>
      <dgm:t>
        <a:bodyPr/>
        <a:lstStyle/>
        <a:p>
          <a:endParaRPr lang="en-US"/>
        </a:p>
      </dgm:t>
    </dgm:pt>
    <dgm:pt modelId="{228422D2-28F4-4D2F-84B3-C31A3802D1B6}" type="pres">
      <dgm:prSet presAssocID="{C2A95D93-B783-4EAE-BCE9-5F90B0E19CD7}" presName="aSpace2" presStyleCnt="0"/>
      <dgm:spPr/>
    </dgm:pt>
    <dgm:pt modelId="{191BD968-0420-48FF-A891-0170F6A9B818}" type="pres">
      <dgm:prSet presAssocID="{3F445AB7-AFBC-468D-B3C9-E4D7FD349151}" presName="childNode" presStyleLbl="node1" presStyleIdx="3" presStyleCnt="8">
        <dgm:presLayoutVars>
          <dgm:bulletEnabled val="1"/>
        </dgm:presLayoutVars>
      </dgm:prSet>
      <dgm:spPr/>
      <dgm:t>
        <a:bodyPr/>
        <a:lstStyle/>
        <a:p>
          <a:endParaRPr lang="en-US"/>
        </a:p>
      </dgm:t>
    </dgm:pt>
    <dgm:pt modelId="{14B615F3-E80D-48D2-B15E-C434CADA9285}" type="pres">
      <dgm:prSet presAssocID="{467DFA0E-C2CF-4D71-978F-D1D5B834C981}" presName="aSpace" presStyleCnt="0"/>
      <dgm:spPr/>
    </dgm:pt>
    <dgm:pt modelId="{EC96496F-3C05-47E7-8FC7-1B882870BA02}" type="pres">
      <dgm:prSet presAssocID="{A3F50347-FB77-4D39-9F36-028FBE50428C}" presName="compNode" presStyleCnt="0"/>
      <dgm:spPr/>
    </dgm:pt>
    <dgm:pt modelId="{737E956B-0C4A-4BAB-9EB3-EC852663DCAE}" type="pres">
      <dgm:prSet presAssocID="{A3F50347-FB77-4D39-9F36-028FBE50428C}" presName="aNode" presStyleLbl="bgShp" presStyleIdx="1" presStyleCnt="2"/>
      <dgm:spPr/>
      <dgm:t>
        <a:bodyPr/>
        <a:lstStyle/>
        <a:p>
          <a:endParaRPr lang="en-US"/>
        </a:p>
      </dgm:t>
    </dgm:pt>
    <dgm:pt modelId="{7C11DFF8-F3FD-4FEC-8D66-7D72098B6F9B}" type="pres">
      <dgm:prSet presAssocID="{A3F50347-FB77-4D39-9F36-028FBE50428C}" presName="textNode" presStyleLbl="bgShp" presStyleIdx="1" presStyleCnt="2"/>
      <dgm:spPr/>
      <dgm:t>
        <a:bodyPr/>
        <a:lstStyle/>
        <a:p>
          <a:endParaRPr lang="en-US"/>
        </a:p>
      </dgm:t>
    </dgm:pt>
    <dgm:pt modelId="{7536159A-1E94-4F58-8933-90CFC03DCFD2}" type="pres">
      <dgm:prSet presAssocID="{A3F50347-FB77-4D39-9F36-028FBE50428C}" presName="compChildNode" presStyleCnt="0"/>
      <dgm:spPr/>
    </dgm:pt>
    <dgm:pt modelId="{07AF0C24-8037-4527-BA7D-7B42F8D96295}" type="pres">
      <dgm:prSet presAssocID="{A3F50347-FB77-4D39-9F36-028FBE50428C}" presName="theInnerList" presStyleCnt="0"/>
      <dgm:spPr/>
    </dgm:pt>
    <dgm:pt modelId="{A1DE8B34-B238-4656-824A-95CBE7483434}" type="pres">
      <dgm:prSet presAssocID="{3670785A-E656-46F6-9300-D6C08094B725}" presName="childNode" presStyleLbl="node1" presStyleIdx="4" presStyleCnt="8">
        <dgm:presLayoutVars>
          <dgm:bulletEnabled val="1"/>
        </dgm:presLayoutVars>
      </dgm:prSet>
      <dgm:spPr/>
      <dgm:t>
        <a:bodyPr/>
        <a:lstStyle/>
        <a:p>
          <a:endParaRPr lang="en-US"/>
        </a:p>
      </dgm:t>
    </dgm:pt>
    <dgm:pt modelId="{7C0E79F7-7927-4317-A75A-E6B2D4825140}" type="pres">
      <dgm:prSet presAssocID="{3670785A-E656-46F6-9300-D6C08094B725}" presName="aSpace2" presStyleCnt="0"/>
      <dgm:spPr/>
    </dgm:pt>
    <dgm:pt modelId="{0BBA2F50-15FD-4716-8119-F616A60DD4EE}" type="pres">
      <dgm:prSet presAssocID="{C5FAB336-D3FF-4C7A-A8A0-1F04BE2C9AE0}" presName="childNode" presStyleLbl="node1" presStyleIdx="5" presStyleCnt="8">
        <dgm:presLayoutVars>
          <dgm:bulletEnabled val="1"/>
        </dgm:presLayoutVars>
      </dgm:prSet>
      <dgm:spPr/>
      <dgm:t>
        <a:bodyPr/>
        <a:lstStyle/>
        <a:p>
          <a:endParaRPr lang="en-US"/>
        </a:p>
      </dgm:t>
    </dgm:pt>
    <dgm:pt modelId="{4CC7A2F7-2126-46B9-A23A-C9A9ABCF25DB}" type="pres">
      <dgm:prSet presAssocID="{C5FAB336-D3FF-4C7A-A8A0-1F04BE2C9AE0}" presName="aSpace2" presStyleCnt="0"/>
      <dgm:spPr/>
    </dgm:pt>
    <dgm:pt modelId="{2AD8DC43-90D1-4C30-90D7-6E5FBEDC92CE}" type="pres">
      <dgm:prSet presAssocID="{C00D2E0E-6624-4ADF-AF23-6851AB8C1233}" presName="childNode" presStyleLbl="node1" presStyleIdx="6" presStyleCnt="8">
        <dgm:presLayoutVars>
          <dgm:bulletEnabled val="1"/>
        </dgm:presLayoutVars>
      </dgm:prSet>
      <dgm:spPr/>
      <dgm:t>
        <a:bodyPr/>
        <a:lstStyle/>
        <a:p>
          <a:endParaRPr lang="en-US"/>
        </a:p>
      </dgm:t>
    </dgm:pt>
    <dgm:pt modelId="{E5DC5AB6-0760-4F79-821A-BB2E44606CE7}" type="pres">
      <dgm:prSet presAssocID="{C00D2E0E-6624-4ADF-AF23-6851AB8C1233}" presName="aSpace2" presStyleCnt="0"/>
      <dgm:spPr/>
    </dgm:pt>
    <dgm:pt modelId="{68315817-0261-47A6-88E3-09163F13CD5F}" type="pres">
      <dgm:prSet presAssocID="{3893C355-3EE6-4088-AE53-7B2C9C229FA1}" presName="childNode" presStyleLbl="node1" presStyleIdx="7" presStyleCnt="8">
        <dgm:presLayoutVars>
          <dgm:bulletEnabled val="1"/>
        </dgm:presLayoutVars>
      </dgm:prSet>
      <dgm:spPr/>
      <dgm:t>
        <a:bodyPr/>
        <a:lstStyle/>
        <a:p>
          <a:endParaRPr lang="en-US"/>
        </a:p>
      </dgm:t>
    </dgm:pt>
  </dgm:ptLst>
  <dgm:cxnLst>
    <dgm:cxn modelId="{C08F6941-788C-430F-9726-5979952CA254}" type="presOf" srcId="{BDE5202F-938C-49A8-B8E7-EF90296A523E}" destId="{986B1013-9871-461E-A6AE-91DB68BD21D4}" srcOrd="0" destOrd="0" presId="urn:microsoft.com/office/officeart/2005/8/layout/lProcess2"/>
    <dgm:cxn modelId="{9BE96C70-6D14-4130-88A1-6F792D185EF4}" srcId="{467DFA0E-C2CF-4D71-978F-D1D5B834C981}" destId="{BDE5202F-938C-49A8-B8E7-EF90296A523E}" srcOrd="1" destOrd="0" parTransId="{7B534223-A070-467D-A24E-29A89FE3A861}" sibTransId="{463CA4BD-20B0-4088-902E-101A1D77580C}"/>
    <dgm:cxn modelId="{6064AD23-23B4-4D98-8D33-A97703BFA320}" srcId="{9D4788D6-6D06-4128-8F0E-EB40DAECD956}" destId="{A3F50347-FB77-4D39-9F36-028FBE50428C}" srcOrd="1" destOrd="0" parTransId="{DBB292B1-15EF-4266-B193-86F41D9E1865}" sibTransId="{8991B831-6AD9-4676-8760-9A24A0932AA7}"/>
    <dgm:cxn modelId="{E9E7B172-3764-4ED3-887E-D5D2890BE10B}" srcId="{467DFA0E-C2CF-4D71-978F-D1D5B834C981}" destId="{C2A95D93-B783-4EAE-BCE9-5F90B0E19CD7}" srcOrd="2" destOrd="0" parTransId="{9C7EA246-7DDC-4AEE-9292-9E08F35F4B3F}" sibTransId="{269DDCDE-20B0-407D-9BBD-A0456A9FBE1E}"/>
    <dgm:cxn modelId="{9F192EAA-95A9-4E64-B6A5-7125D5AF62D1}" srcId="{467DFA0E-C2CF-4D71-978F-D1D5B834C981}" destId="{4433A944-7DA7-4287-A47D-45086C18FDCD}" srcOrd="0" destOrd="0" parTransId="{CA55AD98-77ED-44DA-8E01-AA6B8521DFC1}" sibTransId="{C4DE73E7-B12F-46E9-960C-01EDC46BCAE6}"/>
    <dgm:cxn modelId="{6EF046BD-2F57-4EE1-9423-0531C82DE7D8}" type="presOf" srcId="{3670785A-E656-46F6-9300-D6C08094B725}" destId="{A1DE8B34-B238-4656-824A-95CBE7483434}" srcOrd="0" destOrd="0" presId="urn:microsoft.com/office/officeart/2005/8/layout/lProcess2"/>
    <dgm:cxn modelId="{FE3102A5-85C0-4C77-A645-F4F8D3936C78}" srcId="{467DFA0E-C2CF-4D71-978F-D1D5B834C981}" destId="{3F445AB7-AFBC-468D-B3C9-E4D7FD349151}" srcOrd="3" destOrd="0" parTransId="{CA0E3B98-F5B9-4522-8E3D-467F9D5D4BBF}" sibTransId="{08888AE2-D3D0-48E9-A2DE-F48BAC543A4C}"/>
    <dgm:cxn modelId="{37C65649-0380-482A-8D67-3C147EFC2CD8}" type="presOf" srcId="{A3F50347-FB77-4D39-9F36-028FBE50428C}" destId="{7C11DFF8-F3FD-4FEC-8D66-7D72098B6F9B}" srcOrd="1" destOrd="0" presId="urn:microsoft.com/office/officeart/2005/8/layout/lProcess2"/>
    <dgm:cxn modelId="{EA37A22F-A7CD-453B-8510-9BEB0FC17C18}" type="presOf" srcId="{3893C355-3EE6-4088-AE53-7B2C9C229FA1}" destId="{68315817-0261-47A6-88E3-09163F13CD5F}" srcOrd="0" destOrd="0" presId="urn:microsoft.com/office/officeart/2005/8/layout/lProcess2"/>
    <dgm:cxn modelId="{72AB5D81-6037-4FF8-88BD-5412F995771B}" srcId="{A3F50347-FB77-4D39-9F36-028FBE50428C}" destId="{C00D2E0E-6624-4ADF-AF23-6851AB8C1233}" srcOrd="2" destOrd="0" parTransId="{830639E0-FEBA-42A7-93D9-CEDBE7076172}" sibTransId="{1CA1A428-7EDA-4DC6-AA4C-4262B953575C}"/>
    <dgm:cxn modelId="{72DBEC4D-7B89-4FFD-A481-AA9D0CEC6E5D}" type="presOf" srcId="{4433A944-7DA7-4287-A47D-45086C18FDCD}" destId="{4384EE33-BB94-458B-A96B-8CAB5284EB5F}" srcOrd="0" destOrd="0" presId="urn:microsoft.com/office/officeart/2005/8/layout/lProcess2"/>
    <dgm:cxn modelId="{082B4365-9862-44AB-AF25-7BB55AABA7F5}" type="presOf" srcId="{C2A95D93-B783-4EAE-BCE9-5F90B0E19CD7}" destId="{729D5324-6D78-4BF3-8468-347A0FF853C2}" srcOrd="0" destOrd="0" presId="urn:microsoft.com/office/officeart/2005/8/layout/lProcess2"/>
    <dgm:cxn modelId="{AE68C017-FC9D-4B58-BD99-61E9080ABB53}" type="presOf" srcId="{9D4788D6-6D06-4128-8F0E-EB40DAECD956}" destId="{4F1FA21D-8FF6-4CBE-B655-78A110F3669B}" srcOrd="0" destOrd="0" presId="urn:microsoft.com/office/officeart/2005/8/layout/lProcess2"/>
    <dgm:cxn modelId="{CE93D741-5E2C-41F2-82EC-9652EB258C0B}" type="presOf" srcId="{467DFA0E-C2CF-4D71-978F-D1D5B834C981}" destId="{C3146E0A-7A96-40A0-893E-B9F30D5C1A75}" srcOrd="1" destOrd="0" presId="urn:microsoft.com/office/officeart/2005/8/layout/lProcess2"/>
    <dgm:cxn modelId="{EFF52B90-D121-4646-9D72-2FCA9F782BA4}" type="presOf" srcId="{3F445AB7-AFBC-468D-B3C9-E4D7FD349151}" destId="{191BD968-0420-48FF-A891-0170F6A9B818}" srcOrd="0" destOrd="0" presId="urn:microsoft.com/office/officeart/2005/8/layout/lProcess2"/>
    <dgm:cxn modelId="{13C76033-88D5-4A49-8A1E-5C3D13B7B080}" type="presOf" srcId="{A3F50347-FB77-4D39-9F36-028FBE50428C}" destId="{737E956B-0C4A-4BAB-9EB3-EC852663DCAE}" srcOrd="0" destOrd="0" presId="urn:microsoft.com/office/officeart/2005/8/layout/lProcess2"/>
    <dgm:cxn modelId="{0A735C7C-3C3C-4005-8867-18260F199CEB}" srcId="{A3F50347-FB77-4D39-9F36-028FBE50428C}" destId="{3670785A-E656-46F6-9300-D6C08094B725}" srcOrd="0" destOrd="0" parTransId="{B058BB14-5C76-486D-9427-95C8B26343BF}" sibTransId="{FCFA32AD-371E-48B3-8273-3A52285CDBEC}"/>
    <dgm:cxn modelId="{1EF40033-609E-4DF6-88BE-91CCD16CD0C3}" type="presOf" srcId="{467DFA0E-C2CF-4D71-978F-D1D5B834C981}" destId="{2F2400B7-A547-46ED-BF35-204472BF74F8}" srcOrd="0" destOrd="0" presId="urn:microsoft.com/office/officeart/2005/8/layout/lProcess2"/>
    <dgm:cxn modelId="{30620A60-BD6F-46D6-9529-47C4DA024086}" srcId="{9D4788D6-6D06-4128-8F0E-EB40DAECD956}" destId="{467DFA0E-C2CF-4D71-978F-D1D5B834C981}" srcOrd="0" destOrd="0" parTransId="{3E2B763E-DE3C-4730-BFBC-A459AA64D924}" sibTransId="{66B9ADA1-ACF2-414B-8012-9D020BCDDBA3}"/>
    <dgm:cxn modelId="{73A7A85B-09E7-45B7-9FAE-C827DA246A22}" type="presOf" srcId="{C5FAB336-D3FF-4C7A-A8A0-1F04BE2C9AE0}" destId="{0BBA2F50-15FD-4716-8119-F616A60DD4EE}" srcOrd="0" destOrd="0" presId="urn:microsoft.com/office/officeart/2005/8/layout/lProcess2"/>
    <dgm:cxn modelId="{7186B83E-C13D-4298-9894-68F77444880B}" type="presOf" srcId="{C00D2E0E-6624-4ADF-AF23-6851AB8C1233}" destId="{2AD8DC43-90D1-4C30-90D7-6E5FBEDC92CE}" srcOrd="0" destOrd="0" presId="urn:microsoft.com/office/officeart/2005/8/layout/lProcess2"/>
    <dgm:cxn modelId="{8FBE3A12-094E-4125-BD71-9F88B4BA8B68}" srcId="{A3F50347-FB77-4D39-9F36-028FBE50428C}" destId="{3893C355-3EE6-4088-AE53-7B2C9C229FA1}" srcOrd="3" destOrd="0" parTransId="{7DD00739-7A32-4BC8-9A52-2D2E9399ED83}" sibTransId="{70CA91A8-988A-4746-9ABA-34FAE6E3573C}"/>
    <dgm:cxn modelId="{B83EE781-8301-4099-9C19-CDC3FA46A407}" srcId="{A3F50347-FB77-4D39-9F36-028FBE50428C}" destId="{C5FAB336-D3FF-4C7A-A8A0-1F04BE2C9AE0}" srcOrd="1" destOrd="0" parTransId="{88C7FF9A-6455-4253-9716-57A3E2507862}" sibTransId="{DEE388BF-E0B8-41BB-8B6F-15AD01934904}"/>
    <dgm:cxn modelId="{727A13EF-E555-4BEA-835D-37F857F8624F}" type="presParOf" srcId="{4F1FA21D-8FF6-4CBE-B655-78A110F3669B}" destId="{DA53585F-6FCE-4292-AB8E-A660A1792160}" srcOrd="0" destOrd="0" presId="urn:microsoft.com/office/officeart/2005/8/layout/lProcess2"/>
    <dgm:cxn modelId="{DBF53E86-AC93-4BA5-BC8F-E3D492FCEB06}" type="presParOf" srcId="{DA53585F-6FCE-4292-AB8E-A660A1792160}" destId="{2F2400B7-A547-46ED-BF35-204472BF74F8}" srcOrd="0" destOrd="0" presId="urn:microsoft.com/office/officeart/2005/8/layout/lProcess2"/>
    <dgm:cxn modelId="{975FF884-D952-4F99-9D60-866A17E8C3C4}" type="presParOf" srcId="{DA53585F-6FCE-4292-AB8E-A660A1792160}" destId="{C3146E0A-7A96-40A0-893E-B9F30D5C1A75}" srcOrd="1" destOrd="0" presId="urn:microsoft.com/office/officeart/2005/8/layout/lProcess2"/>
    <dgm:cxn modelId="{6756D6C6-3A8C-48C7-BD2C-29F6A7963B9A}" type="presParOf" srcId="{DA53585F-6FCE-4292-AB8E-A660A1792160}" destId="{6775839C-3252-4F7B-9B80-87DA06C286B4}" srcOrd="2" destOrd="0" presId="urn:microsoft.com/office/officeart/2005/8/layout/lProcess2"/>
    <dgm:cxn modelId="{E9B0BFCB-7DC8-4A6A-A41C-9232FBDEFE2A}" type="presParOf" srcId="{6775839C-3252-4F7B-9B80-87DA06C286B4}" destId="{4451BB00-4567-470C-8ADC-5386CB39FFFD}" srcOrd="0" destOrd="0" presId="urn:microsoft.com/office/officeart/2005/8/layout/lProcess2"/>
    <dgm:cxn modelId="{9CC1C91D-C86F-4A9C-9556-E307E6888E97}" type="presParOf" srcId="{4451BB00-4567-470C-8ADC-5386CB39FFFD}" destId="{4384EE33-BB94-458B-A96B-8CAB5284EB5F}" srcOrd="0" destOrd="0" presId="urn:microsoft.com/office/officeart/2005/8/layout/lProcess2"/>
    <dgm:cxn modelId="{A028F043-8913-4554-BD61-76D924864329}" type="presParOf" srcId="{4451BB00-4567-470C-8ADC-5386CB39FFFD}" destId="{1F91A13B-C51E-4C3D-AFCD-0370B8F43B45}" srcOrd="1" destOrd="0" presId="urn:microsoft.com/office/officeart/2005/8/layout/lProcess2"/>
    <dgm:cxn modelId="{32FC47CF-E683-402C-A2DA-7A4A64FE1764}" type="presParOf" srcId="{4451BB00-4567-470C-8ADC-5386CB39FFFD}" destId="{986B1013-9871-461E-A6AE-91DB68BD21D4}" srcOrd="2" destOrd="0" presId="urn:microsoft.com/office/officeart/2005/8/layout/lProcess2"/>
    <dgm:cxn modelId="{D139F767-51AF-4E12-92A3-434972990839}" type="presParOf" srcId="{4451BB00-4567-470C-8ADC-5386CB39FFFD}" destId="{7CDED24A-AEFE-4B1C-A571-ABA688271423}" srcOrd="3" destOrd="0" presId="urn:microsoft.com/office/officeart/2005/8/layout/lProcess2"/>
    <dgm:cxn modelId="{6B4D73B0-B628-48E8-9D4F-CF1E6B8D4FCF}" type="presParOf" srcId="{4451BB00-4567-470C-8ADC-5386CB39FFFD}" destId="{729D5324-6D78-4BF3-8468-347A0FF853C2}" srcOrd="4" destOrd="0" presId="urn:microsoft.com/office/officeart/2005/8/layout/lProcess2"/>
    <dgm:cxn modelId="{642F5619-F72F-4227-8DC6-2C1290E5698F}" type="presParOf" srcId="{4451BB00-4567-470C-8ADC-5386CB39FFFD}" destId="{228422D2-28F4-4D2F-84B3-C31A3802D1B6}" srcOrd="5" destOrd="0" presId="urn:microsoft.com/office/officeart/2005/8/layout/lProcess2"/>
    <dgm:cxn modelId="{BADEF714-AF56-4630-BA16-827F227852D0}" type="presParOf" srcId="{4451BB00-4567-470C-8ADC-5386CB39FFFD}" destId="{191BD968-0420-48FF-A891-0170F6A9B818}" srcOrd="6" destOrd="0" presId="urn:microsoft.com/office/officeart/2005/8/layout/lProcess2"/>
    <dgm:cxn modelId="{2B1F2E32-78D2-4274-87A5-D3606E10E7F8}" type="presParOf" srcId="{4F1FA21D-8FF6-4CBE-B655-78A110F3669B}" destId="{14B615F3-E80D-48D2-B15E-C434CADA9285}" srcOrd="1" destOrd="0" presId="urn:microsoft.com/office/officeart/2005/8/layout/lProcess2"/>
    <dgm:cxn modelId="{2C82AF32-C459-4ADE-8734-90D11B4B3057}" type="presParOf" srcId="{4F1FA21D-8FF6-4CBE-B655-78A110F3669B}" destId="{EC96496F-3C05-47E7-8FC7-1B882870BA02}" srcOrd="2" destOrd="0" presId="urn:microsoft.com/office/officeart/2005/8/layout/lProcess2"/>
    <dgm:cxn modelId="{58ED7135-AADB-4F3E-86A2-19E5B6E45CC2}" type="presParOf" srcId="{EC96496F-3C05-47E7-8FC7-1B882870BA02}" destId="{737E956B-0C4A-4BAB-9EB3-EC852663DCAE}" srcOrd="0" destOrd="0" presId="urn:microsoft.com/office/officeart/2005/8/layout/lProcess2"/>
    <dgm:cxn modelId="{ED2D9CA0-9644-4D79-9D36-6721AD7A7E79}" type="presParOf" srcId="{EC96496F-3C05-47E7-8FC7-1B882870BA02}" destId="{7C11DFF8-F3FD-4FEC-8D66-7D72098B6F9B}" srcOrd="1" destOrd="0" presId="urn:microsoft.com/office/officeart/2005/8/layout/lProcess2"/>
    <dgm:cxn modelId="{28034896-CA1A-4EFE-856B-F6250CBF8911}" type="presParOf" srcId="{EC96496F-3C05-47E7-8FC7-1B882870BA02}" destId="{7536159A-1E94-4F58-8933-90CFC03DCFD2}" srcOrd="2" destOrd="0" presId="urn:microsoft.com/office/officeart/2005/8/layout/lProcess2"/>
    <dgm:cxn modelId="{F859D52D-55A1-4106-8D67-D52281A4716E}" type="presParOf" srcId="{7536159A-1E94-4F58-8933-90CFC03DCFD2}" destId="{07AF0C24-8037-4527-BA7D-7B42F8D96295}" srcOrd="0" destOrd="0" presId="urn:microsoft.com/office/officeart/2005/8/layout/lProcess2"/>
    <dgm:cxn modelId="{7CC5D562-15F8-4C28-A76D-41B3ADEF8020}" type="presParOf" srcId="{07AF0C24-8037-4527-BA7D-7B42F8D96295}" destId="{A1DE8B34-B238-4656-824A-95CBE7483434}" srcOrd="0" destOrd="0" presId="urn:microsoft.com/office/officeart/2005/8/layout/lProcess2"/>
    <dgm:cxn modelId="{D42B0799-36E6-4856-8BDE-1A3ECD2C78E0}" type="presParOf" srcId="{07AF0C24-8037-4527-BA7D-7B42F8D96295}" destId="{7C0E79F7-7927-4317-A75A-E6B2D4825140}" srcOrd="1" destOrd="0" presId="urn:microsoft.com/office/officeart/2005/8/layout/lProcess2"/>
    <dgm:cxn modelId="{D81993CC-8154-4D47-854B-D159BF3651F1}" type="presParOf" srcId="{07AF0C24-8037-4527-BA7D-7B42F8D96295}" destId="{0BBA2F50-15FD-4716-8119-F616A60DD4EE}" srcOrd="2" destOrd="0" presId="urn:microsoft.com/office/officeart/2005/8/layout/lProcess2"/>
    <dgm:cxn modelId="{30636466-2252-48C0-8704-2A425A01B3B2}" type="presParOf" srcId="{07AF0C24-8037-4527-BA7D-7B42F8D96295}" destId="{4CC7A2F7-2126-46B9-A23A-C9A9ABCF25DB}" srcOrd="3" destOrd="0" presId="urn:microsoft.com/office/officeart/2005/8/layout/lProcess2"/>
    <dgm:cxn modelId="{63386835-8F23-409B-9BEE-1977BD26C6FC}" type="presParOf" srcId="{07AF0C24-8037-4527-BA7D-7B42F8D96295}" destId="{2AD8DC43-90D1-4C30-90D7-6E5FBEDC92CE}" srcOrd="4" destOrd="0" presId="urn:microsoft.com/office/officeart/2005/8/layout/lProcess2"/>
    <dgm:cxn modelId="{0883C281-9773-43BF-A473-1D8853A37D6A}" type="presParOf" srcId="{07AF0C24-8037-4527-BA7D-7B42F8D96295}" destId="{E5DC5AB6-0760-4F79-821A-BB2E44606CE7}" srcOrd="5" destOrd="0" presId="urn:microsoft.com/office/officeart/2005/8/layout/lProcess2"/>
    <dgm:cxn modelId="{1C5AEDD8-C581-4EBF-B14E-44C0C56EC717}" type="presParOf" srcId="{07AF0C24-8037-4527-BA7D-7B42F8D96295}" destId="{68315817-0261-47A6-88E3-09163F13CD5F}" srcOrd="6" destOrd="0" presId="urn:microsoft.com/office/officeart/2005/8/layout/lProcess2"/>
  </dgm:cxnLst>
  <dgm:bg>
    <a:noFill/>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10AEDE7C-4B5D-4461-AB28-F807A05BBC13}" type="doc">
      <dgm:prSet loTypeId="urn:microsoft.com/office/officeart/2011/layout/HexagonRadial" loCatId="cycle" qsTypeId="urn:microsoft.com/office/officeart/2005/8/quickstyle/3d1" qsCatId="3D" csTypeId="urn:microsoft.com/office/officeart/2005/8/colors/accent0_3" csCatId="mainScheme" phldr="1"/>
      <dgm:spPr/>
      <dgm:t>
        <a:bodyPr/>
        <a:lstStyle/>
        <a:p>
          <a:endParaRPr lang="en-US"/>
        </a:p>
      </dgm:t>
    </dgm:pt>
    <dgm:pt modelId="{F4453AF8-2AD5-48E1-A97C-0E09BF5D2CA4}">
      <dgm:prSet phldrT="[Text]"/>
      <dgm:spPr/>
      <dgm:t>
        <a:bodyPr/>
        <a:lstStyle/>
        <a:p>
          <a:r>
            <a:rPr lang="en-US" dirty="0" smtClean="0"/>
            <a:t>Direct and Manage</a:t>
          </a:r>
        </a:p>
        <a:p>
          <a:r>
            <a:rPr lang="en-US" dirty="0" smtClean="0"/>
            <a:t>Execution</a:t>
          </a:r>
          <a:endParaRPr lang="en-US" dirty="0"/>
        </a:p>
      </dgm:t>
    </dgm:pt>
    <dgm:pt modelId="{DB35CFAA-85FC-41AA-9438-CDF1572F8C3B}" type="parTrans" cxnId="{E5B1305D-3084-40CC-87F1-564EA4BB4245}">
      <dgm:prSet/>
      <dgm:spPr/>
      <dgm:t>
        <a:bodyPr/>
        <a:lstStyle/>
        <a:p>
          <a:endParaRPr lang="en-US"/>
        </a:p>
      </dgm:t>
    </dgm:pt>
    <dgm:pt modelId="{C7DA2A27-09C1-4566-B25C-9ECBD01AE4EC}" type="sibTrans" cxnId="{E5B1305D-3084-40CC-87F1-564EA4BB4245}">
      <dgm:prSet/>
      <dgm:spPr/>
      <dgm:t>
        <a:bodyPr/>
        <a:lstStyle/>
        <a:p>
          <a:endParaRPr lang="en-US"/>
        </a:p>
      </dgm:t>
    </dgm:pt>
    <dgm:pt modelId="{AAACF024-8F9E-486C-98CF-861163C9E0F9}">
      <dgm:prSet phldrT="[Text]"/>
      <dgm:spPr/>
      <dgm:t>
        <a:bodyPr/>
        <a:lstStyle/>
        <a:p>
          <a:r>
            <a:rPr lang="en-US" dirty="0" smtClean="0"/>
            <a:t>Manage </a:t>
          </a:r>
        </a:p>
        <a:p>
          <a:r>
            <a:rPr lang="en-US" dirty="0" smtClean="0"/>
            <a:t>Project Team </a:t>
          </a:r>
        </a:p>
      </dgm:t>
    </dgm:pt>
    <dgm:pt modelId="{6CEDBC29-CA2F-4E92-8BFE-F10489B507A9}" type="parTrans" cxnId="{B4C77644-C8C0-44E7-A81D-FAB4352FA8AA}">
      <dgm:prSet/>
      <dgm:spPr/>
      <dgm:t>
        <a:bodyPr/>
        <a:lstStyle/>
        <a:p>
          <a:endParaRPr lang="en-US"/>
        </a:p>
      </dgm:t>
    </dgm:pt>
    <dgm:pt modelId="{9E75DC24-A706-492C-8436-1A6B18E91A19}" type="sibTrans" cxnId="{B4C77644-C8C0-44E7-A81D-FAB4352FA8AA}">
      <dgm:prSet/>
      <dgm:spPr/>
      <dgm:t>
        <a:bodyPr/>
        <a:lstStyle/>
        <a:p>
          <a:endParaRPr lang="en-US"/>
        </a:p>
      </dgm:t>
    </dgm:pt>
    <dgm:pt modelId="{D5239E46-373B-4DA2-8925-416008A40AA6}">
      <dgm:prSet phldrT="[Text]"/>
      <dgm:spPr/>
      <dgm:t>
        <a:bodyPr/>
        <a:lstStyle/>
        <a:p>
          <a:r>
            <a:rPr lang="en-US" dirty="0" smtClean="0"/>
            <a:t>Manage Stakeholders Expectations</a:t>
          </a:r>
          <a:endParaRPr lang="en-US" dirty="0"/>
        </a:p>
      </dgm:t>
    </dgm:pt>
    <dgm:pt modelId="{C14F8E24-828F-4D12-9B68-9C4662DF2DA1}" type="parTrans" cxnId="{B8357CF2-E3D8-46FA-A89F-D03D64C3EDA1}">
      <dgm:prSet/>
      <dgm:spPr/>
      <dgm:t>
        <a:bodyPr/>
        <a:lstStyle/>
        <a:p>
          <a:endParaRPr lang="en-US"/>
        </a:p>
      </dgm:t>
    </dgm:pt>
    <dgm:pt modelId="{D35568F9-5AE8-472A-A1F6-5557A09EB6B9}" type="sibTrans" cxnId="{B8357CF2-E3D8-46FA-A89F-D03D64C3EDA1}">
      <dgm:prSet/>
      <dgm:spPr/>
      <dgm:t>
        <a:bodyPr/>
        <a:lstStyle/>
        <a:p>
          <a:endParaRPr lang="en-US"/>
        </a:p>
      </dgm:t>
    </dgm:pt>
    <dgm:pt modelId="{062B67D3-7FF4-4D33-9639-D2D36A9CC5F0}">
      <dgm:prSet phldrT="[Text]"/>
      <dgm:spPr/>
      <dgm:t>
        <a:bodyPr/>
        <a:lstStyle/>
        <a:p>
          <a:r>
            <a:rPr lang="en-US" dirty="0" smtClean="0"/>
            <a:t>Perform QA</a:t>
          </a:r>
          <a:endParaRPr lang="en-US" dirty="0"/>
        </a:p>
      </dgm:t>
    </dgm:pt>
    <dgm:pt modelId="{539227CD-CC3E-41BE-A5AB-EF834043A9A6}" type="parTrans" cxnId="{C02F82E4-FC48-41F3-8208-3F67FC552791}">
      <dgm:prSet/>
      <dgm:spPr/>
      <dgm:t>
        <a:bodyPr/>
        <a:lstStyle/>
        <a:p>
          <a:endParaRPr lang="en-US"/>
        </a:p>
      </dgm:t>
    </dgm:pt>
    <dgm:pt modelId="{378774BF-3E22-4668-9898-3443BB4C2F81}" type="sibTrans" cxnId="{C02F82E4-FC48-41F3-8208-3F67FC552791}">
      <dgm:prSet/>
      <dgm:spPr/>
      <dgm:t>
        <a:bodyPr/>
        <a:lstStyle/>
        <a:p>
          <a:endParaRPr lang="en-US"/>
        </a:p>
      </dgm:t>
    </dgm:pt>
    <dgm:pt modelId="{6AD007A0-58E6-4B30-B3A9-E9FE38464EE9}">
      <dgm:prSet phldrT="[Text]"/>
      <dgm:spPr/>
      <dgm:t>
        <a:bodyPr/>
        <a:lstStyle/>
        <a:p>
          <a:r>
            <a:rPr lang="en-US" dirty="0" smtClean="0"/>
            <a:t>Distribute Information</a:t>
          </a:r>
          <a:endParaRPr lang="en-US" dirty="0"/>
        </a:p>
      </dgm:t>
    </dgm:pt>
    <dgm:pt modelId="{13CEB33F-EAFA-45B0-8294-BEDE437FFAB0}" type="parTrans" cxnId="{D8006752-514B-4215-8F72-DFF6F2F52223}">
      <dgm:prSet/>
      <dgm:spPr/>
      <dgm:t>
        <a:bodyPr/>
        <a:lstStyle/>
        <a:p>
          <a:endParaRPr lang="en-US"/>
        </a:p>
      </dgm:t>
    </dgm:pt>
    <dgm:pt modelId="{820B77E4-D027-4C7C-A10A-50F5689D2EA3}" type="sibTrans" cxnId="{D8006752-514B-4215-8F72-DFF6F2F52223}">
      <dgm:prSet/>
      <dgm:spPr/>
      <dgm:t>
        <a:bodyPr/>
        <a:lstStyle/>
        <a:p>
          <a:endParaRPr lang="en-US"/>
        </a:p>
      </dgm:t>
    </dgm:pt>
    <dgm:pt modelId="{36E8DE8A-5DFE-437A-BA17-93750300A481}">
      <dgm:prSet phldrT="[Text]"/>
      <dgm:spPr/>
      <dgm:t>
        <a:bodyPr/>
        <a:lstStyle/>
        <a:p>
          <a:r>
            <a:rPr lang="en-US" dirty="0" smtClean="0"/>
            <a:t>Conduct Procurement </a:t>
          </a:r>
          <a:endParaRPr lang="en-US" dirty="0"/>
        </a:p>
      </dgm:t>
    </dgm:pt>
    <dgm:pt modelId="{015D7760-73E4-4034-A509-CA9C71B1F814}" type="parTrans" cxnId="{86EBE551-56BB-4774-951F-18FA9FDF2E69}">
      <dgm:prSet/>
      <dgm:spPr/>
      <dgm:t>
        <a:bodyPr/>
        <a:lstStyle/>
        <a:p>
          <a:endParaRPr lang="en-US"/>
        </a:p>
      </dgm:t>
    </dgm:pt>
    <dgm:pt modelId="{EA5FB677-A05A-4233-A175-6A1C65C69FA2}" type="sibTrans" cxnId="{86EBE551-56BB-4774-951F-18FA9FDF2E69}">
      <dgm:prSet/>
      <dgm:spPr/>
      <dgm:t>
        <a:bodyPr/>
        <a:lstStyle/>
        <a:p>
          <a:endParaRPr lang="en-US"/>
        </a:p>
      </dgm:t>
    </dgm:pt>
    <dgm:pt modelId="{CCDB7176-B2F9-4B66-A64D-9A6B8402780C}">
      <dgm:prSet phldrT="[Text]"/>
      <dgm:spPr/>
      <dgm:t>
        <a:bodyPr/>
        <a:lstStyle/>
        <a:p>
          <a:r>
            <a:rPr lang="en-US" dirty="0" smtClean="0"/>
            <a:t>Acquire &amp; Develop Team</a:t>
          </a:r>
          <a:endParaRPr lang="en-US" dirty="0"/>
        </a:p>
      </dgm:t>
    </dgm:pt>
    <dgm:pt modelId="{11DC5519-FACF-498E-B8B7-F07836664C3A}" type="sibTrans" cxnId="{8C2845FD-D5FD-405F-A627-B3A072BACB71}">
      <dgm:prSet/>
      <dgm:spPr/>
      <dgm:t>
        <a:bodyPr/>
        <a:lstStyle/>
        <a:p>
          <a:endParaRPr lang="en-US"/>
        </a:p>
      </dgm:t>
    </dgm:pt>
    <dgm:pt modelId="{DD8FED15-4D85-4E82-BF63-7ED400F5201C}" type="parTrans" cxnId="{8C2845FD-D5FD-405F-A627-B3A072BACB71}">
      <dgm:prSet/>
      <dgm:spPr/>
      <dgm:t>
        <a:bodyPr/>
        <a:lstStyle/>
        <a:p>
          <a:endParaRPr lang="en-US"/>
        </a:p>
      </dgm:t>
    </dgm:pt>
    <dgm:pt modelId="{79AC53DD-5BC3-4E7A-BAC5-58AB202D16FC}" type="pres">
      <dgm:prSet presAssocID="{10AEDE7C-4B5D-4461-AB28-F807A05BBC13}" presName="Name0" presStyleCnt="0">
        <dgm:presLayoutVars>
          <dgm:chMax val="1"/>
          <dgm:chPref val="1"/>
          <dgm:dir/>
          <dgm:animOne val="branch"/>
          <dgm:animLvl val="lvl"/>
        </dgm:presLayoutVars>
      </dgm:prSet>
      <dgm:spPr/>
      <dgm:t>
        <a:bodyPr/>
        <a:lstStyle/>
        <a:p>
          <a:endParaRPr lang="en-US"/>
        </a:p>
      </dgm:t>
    </dgm:pt>
    <dgm:pt modelId="{B7E69D09-E078-488D-BD4B-F65892E643E8}" type="pres">
      <dgm:prSet presAssocID="{F4453AF8-2AD5-48E1-A97C-0E09BF5D2CA4}" presName="Parent" presStyleLbl="node0" presStyleIdx="0" presStyleCnt="1">
        <dgm:presLayoutVars>
          <dgm:chMax val="6"/>
          <dgm:chPref val="6"/>
        </dgm:presLayoutVars>
      </dgm:prSet>
      <dgm:spPr/>
      <dgm:t>
        <a:bodyPr/>
        <a:lstStyle/>
        <a:p>
          <a:endParaRPr lang="en-US"/>
        </a:p>
      </dgm:t>
    </dgm:pt>
    <dgm:pt modelId="{DCB594F8-B881-4819-815F-AA5A70C3F531}" type="pres">
      <dgm:prSet presAssocID="{CCDB7176-B2F9-4B66-A64D-9A6B8402780C}" presName="Accent1" presStyleCnt="0"/>
      <dgm:spPr/>
    </dgm:pt>
    <dgm:pt modelId="{A84F145D-C93A-4EB2-90D7-EADA5781BCCB}" type="pres">
      <dgm:prSet presAssocID="{CCDB7176-B2F9-4B66-A64D-9A6B8402780C}" presName="Accent" presStyleLbl="bgShp" presStyleIdx="0" presStyleCnt="6"/>
      <dgm:spPr/>
    </dgm:pt>
    <dgm:pt modelId="{928EF529-6BE2-4B2B-A22D-770532B337CD}" type="pres">
      <dgm:prSet presAssocID="{CCDB7176-B2F9-4B66-A64D-9A6B8402780C}" presName="Child1" presStyleLbl="node1" presStyleIdx="0" presStyleCnt="6">
        <dgm:presLayoutVars>
          <dgm:chMax val="0"/>
          <dgm:chPref val="0"/>
          <dgm:bulletEnabled val="1"/>
        </dgm:presLayoutVars>
      </dgm:prSet>
      <dgm:spPr/>
      <dgm:t>
        <a:bodyPr/>
        <a:lstStyle/>
        <a:p>
          <a:endParaRPr lang="en-US"/>
        </a:p>
      </dgm:t>
    </dgm:pt>
    <dgm:pt modelId="{41DF7DAD-CABF-49B7-A22F-1E97B97EDCE8}" type="pres">
      <dgm:prSet presAssocID="{AAACF024-8F9E-486C-98CF-861163C9E0F9}" presName="Accent2" presStyleCnt="0"/>
      <dgm:spPr/>
    </dgm:pt>
    <dgm:pt modelId="{EA850E9A-5304-479C-9C8E-C7A768A72A0B}" type="pres">
      <dgm:prSet presAssocID="{AAACF024-8F9E-486C-98CF-861163C9E0F9}" presName="Accent" presStyleLbl="bgShp" presStyleIdx="1" presStyleCnt="6"/>
      <dgm:spPr/>
    </dgm:pt>
    <dgm:pt modelId="{E9B01C46-46C8-4624-952A-60DE1C60FC7C}" type="pres">
      <dgm:prSet presAssocID="{AAACF024-8F9E-486C-98CF-861163C9E0F9}" presName="Child2" presStyleLbl="node1" presStyleIdx="1" presStyleCnt="6">
        <dgm:presLayoutVars>
          <dgm:chMax val="0"/>
          <dgm:chPref val="0"/>
          <dgm:bulletEnabled val="1"/>
        </dgm:presLayoutVars>
      </dgm:prSet>
      <dgm:spPr/>
      <dgm:t>
        <a:bodyPr/>
        <a:lstStyle/>
        <a:p>
          <a:endParaRPr lang="en-US"/>
        </a:p>
      </dgm:t>
    </dgm:pt>
    <dgm:pt modelId="{CD5F62BA-5D9A-4A51-8B2F-84A866E46C0C}" type="pres">
      <dgm:prSet presAssocID="{D5239E46-373B-4DA2-8925-416008A40AA6}" presName="Accent3" presStyleCnt="0"/>
      <dgm:spPr/>
    </dgm:pt>
    <dgm:pt modelId="{FDA9E21C-B098-4F80-82C9-824F9579C0DC}" type="pres">
      <dgm:prSet presAssocID="{D5239E46-373B-4DA2-8925-416008A40AA6}" presName="Accent" presStyleLbl="bgShp" presStyleIdx="2" presStyleCnt="6"/>
      <dgm:spPr/>
    </dgm:pt>
    <dgm:pt modelId="{B6BF47A7-38B3-4BB4-9C0D-93C6ED3062B6}" type="pres">
      <dgm:prSet presAssocID="{D5239E46-373B-4DA2-8925-416008A40AA6}" presName="Child3" presStyleLbl="node1" presStyleIdx="2" presStyleCnt="6">
        <dgm:presLayoutVars>
          <dgm:chMax val="0"/>
          <dgm:chPref val="0"/>
          <dgm:bulletEnabled val="1"/>
        </dgm:presLayoutVars>
      </dgm:prSet>
      <dgm:spPr/>
      <dgm:t>
        <a:bodyPr/>
        <a:lstStyle/>
        <a:p>
          <a:endParaRPr lang="en-US"/>
        </a:p>
      </dgm:t>
    </dgm:pt>
    <dgm:pt modelId="{983242D8-EDFD-437B-B107-87476B5C01DD}" type="pres">
      <dgm:prSet presAssocID="{062B67D3-7FF4-4D33-9639-D2D36A9CC5F0}" presName="Accent4" presStyleCnt="0"/>
      <dgm:spPr/>
    </dgm:pt>
    <dgm:pt modelId="{8938FE51-B2B7-49A2-A63D-42FE4CB961FC}" type="pres">
      <dgm:prSet presAssocID="{062B67D3-7FF4-4D33-9639-D2D36A9CC5F0}" presName="Accent" presStyleLbl="bgShp" presStyleIdx="3" presStyleCnt="6"/>
      <dgm:spPr/>
    </dgm:pt>
    <dgm:pt modelId="{674DB17E-9D58-44AA-8E26-E860CAF9F1AB}" type="pres">
      <dgm:prSet presAssocID="{062B67D3-7FF4-4D33-9639-D2D36A9CC5F0}" presName="Child4" presStyleLbl="node1" presStyleIdx="3" presStyleCnt="6">
        <dgm:presLayoutVars>
          <dgm:chMax val="0"/>
          <dgm:chPref val="0"/>
          <dgm:bulletEnabled val="1"/>
        </dgm:presLayoutVars>
      </dgm:prSet>
      <dgm:spPr/>
      <dgm:t>
        <a:bodyPr/>
        <a:lstStyle/>
        <a:p>
          <a:endParaRPr lang="en-US"/>
        </a:p>
      </dgm:t>
    </dgm:pt>
    <dgm:pt modelId="{D1C64783-2AC9-4C6D-8780-F18F3D912C45}" type="pres">
      <dgm:prSet presAssocID="{6AD007A0-58E6-4B30-B3A9-E9FE38464EE9}" presName="Accent5" presStyleCnt="0"/>
      <dgm:spPr/>
    </dgm:pt>
    <dgm:pt modelId="{A9814CC5-722F-48F5-8CEA-7D0E7BA9FC91}" type="pres">
      <dgm:prSet presAssocID="{6AD007A0-58E6-4B30-B3A9-E9FE38464EE9}" presName="Accent" presStyleLbl="bgShp" presStyleIdx="4" presStyleCnt="6"/>
      <dgm:spPr/>
    </dgm:pt>
    <dgm:pt modelId="{6CD3EF64-E6A0-4F6F-A0AD-D1CFB6E29DD3}" type="pres">
      <dgm:prSet presAssocID="{6AD007A0-58E6-4B30-B3A9-E9FE38464EE9}" presName="Child5" presStyleLbl="node1" presStyleIdx="4" presStyleCnt="6">
        <dgm:presLayoutVars>
          <dgm:chMax val="0"/>
          <dgm:chPref val="0"/>
          <dgm:bulletEnabled val="1"/>
        </dgm:presLayoutVars>
      </dgm:prSet>
      <dgm:spPr/>
      <dgm:t>
        <a:bodyPr/>
        <a:lstStyle/>
        <a:p>
          <a:endParaRPr lang="en-US"/>
        </a:p>
      </dgm:t>
    </dgm:pt>
    <dgm:pt modelId="{FE56B22A-AC0D-4833-B36B-8016A023A836}" type="pres">
      <dgm:prSet presAssocID="{36E8DE8A-5DFE-437A-BA17-93750300A481}" presName="Accent6" presStyleCnt="0"/>
      <dgm:spPr/>
    </dgm:pt>
    <dgm:pt modelId="{D35634C7-1504-42CD-AE5A-8A5DDF9ABE6E}" type="pres">
      <dgm:prSet presAssocID="{36E8DE8A-5DFE-437A-BA17-93750300A481}" presName="Accent" presStyleLbl="bgShp" presStyleIdx="5" presStyleCnt="6"/>
      <dgm:spPr/>
    </dgm:pt>
    <dgm:pt modelId="{0D595B28-7957-400E-94A0-EC13494102EB}" type="pres">
      <dgm:prSet presAssocID="{36E8DE8A-5DFE-437A-BA17-93750300A481}" presName="Child6" presStyleLbl="node1" presStyleIdx="5" presStyleCnt="6">
        <dgm:presLayoutVars>
          <dgm:chMax val="0"/>
          <dgm:chPref val="0"/>
          <dgm:bulletEnabled val="1"/>
        </dgm:presLayoutVars>
      </dgm:prSet>
      <dgm:spPr/>
      <dgm:t>
        <a:bodyPr/>
        <a:lstStyle/>
        <a:p>
          <a:endParaRPr lang="en-US"/>
        </a:p>
      </dgm:t>
    </dgm:pt>
  </dgm:ptLst>
  <dgm:cxnLst>
    <dgm:cxn modelId="{07C91832-90B0-491E-9378-02E6DD7754EC}" type="presOf" srcId="{6AD007A0-58E6-4B30-B3A9-E9FE38464EE9}" destId="{6CD3EF64-E6A0-4F6F-A0AD-D1CFB6E29DD3}" srcOrd="0" destOrd="0" presId="urn:microsoft.com/office/officeart/2011/layout/HexagonRadial"/>
    <dgm:cxn modelId="{B4C77644-C8C0-44E7-A81D-FAB4352FA8AA}" srcId="{F4453AF8-2AD5-48E1-A97C-0E09BF5D2CA4}" destId="{AAACF024-8F9E-486C-98CF-861163C9E0F9}" srcOrd="1" destOrd="0" parTransId="{6CEDBC29-CA2F-4E92-8BFE-F10489B507A9}" sibTransId="{9E75DC24-A706-492C-8436-1A6B18E91A19}"/>
    <dgm:cxn modelId="{E5B1305D-3084-40CC-87F1-564EA4BB4245}" srcId="{10AEDE7C-4B5D-4461-AB28-F807A05BBC13}" destId="{F4453AF8-2AD5-48E1-A97C-0E09BF5D2CA4}" srcOrd="0" destOrd="0" parTransId="{DB35CFAA-85FC-41AA-9438-CDF1572F8C3B}" sibTransId="{C7DA2A27-09C1-4566-B25C-9ECBD01AE4EC}"/>
    <dgm:cxn modelId="{79CA1B93-F05C-4C07-B768-0F12CBBEC9E6}" type="presOf" srcId="{36E8DE8A-5DFE-437A-BA17-93750300A481}" destId="{0D595B28-7957-400E-94A0-EC13494102EB}" srcOrd="0" destOrd="0" presId="urn:microsoft.com/office/officeart/2011/layout/HexagonRadial"/>
    <dgm:cxn modelId="{9666D804-33B5-457F-A859-94B633A55D77}" type="presOf" srcId="{CCDB7176-B2F9-4B66-A64D-9A6B8402780C}" destId="{928EF529-6BE2-4B2B-A22D-770532B337CD}" srcOrd="0" destOrd="0" presId="urn:microsoft.com/office/officeart/2011/layout/HexagonRadial"/>
    <dgm:cxn modelId="{09C411DE-0C90-4017-AB8E-7E5020144519}" type="presOf" srcId="{F4453AF8-2AD5-48E1-A97C-0E09BF5D2CA4}" destId="{B7E69D09-E078-488D-BD4B-F65892E643E8}" srcOrd="0" destOrd="0" presId="urn:microsoft.com/office/officeart/2011/layout/HexagonRadial"/>
    <dgm:cxn modelId="{8C2845FD-D5FD-405F-A627-B3A072BACB71}" srcId="{F4453AF8-2AD5-48E1-A97C-0E09BF5D2CA4}" destId="{CCDB7176-B2F9-4B66-A64D-9A6B8402780C}" srcOrd="0" destOrd="0" parTransId="{DD8FED15-4D85-4E82-BF63-7ED400F5201C}" sibTransId="{11DC5519-FACF-498E-B8B7-F07836664C3A}"/>
    <dgm:cxn modelId="{DE8AEC3A-3089-40A0-A9C8-1E0B3404FC49}" type="presOf" srcId="{D5239E46-373B-4DA2-8925-416008A40AA6}" destId="{B6BF47A7-38B3-4BB4-9C0D-93C6ED3062B6}" srcOrd="0" destOrd="0" presId="urn:microsoft.com/office/officeart/2011/layout/HexagonRadial"/>
    <dgm:cxn modelId="{B8357CF2-E3D8-46FA-A89F-D03D64C3EDA1}" srcId="{F4453AF8-2AD5-48E1-A97C-0E09BF5D2CA4}" destId="{D5239E46-373B-4DA2-8925-416008A40AA6}" srcOrd="2" destOrd="0" parTransId="{C14F8E24-828F-4D12-9B68-9C4662DF2DA1}" sibTransId="{D35568F9-5AE8-472A-A1F6-5557A09EB6B9}"/>
    <dgm:cxn modelId="{86EBE551-56BB-4774-951F-18FA9FDF2E69}" srcId="{F4453AF8-2AD5-48E1-A97C-0E09BF5D2CA4}" destId="{36E8DE8A-5DFE-437A-BA17-93750300A481}" srcOrd="5" destOrd="0" parTransId="{015D7760-73E4-4034-A509-CA9C71B1F814}" sibTransId="{EA5FB677-A05A-4233-A175-6A1C65C69FA2}"/>
    <dgm:cxn modelId="{703E9223-B1D0-4629-9523-17FBEBE3FD33}" type="presOf" srcId="{10AEDE7C-4B5D-4461-AB28-F807A05BBC13}" destId="{79AC53DD-5BC3-4E7A-BAC5-58AB202D16FC}" srcOrd="0" destOrd="0" presId="urn:microsoft.com/office/officeart/2011/layout/HexagonRadial"/>
    <dgm:cxn modelId="{D8006752-514B-4215-8F72-DFF6F2F52223}" srcId="{F4453AF8-2AD5-48E1-A97C-0E09BF5D2CA4}" destId="{6AD007A0-58E6-4B30-B3A9-E9FE38464EE9}" srcOrd="4" destOrd="0" parTransId="{13CEB33F-EAFA-45B0-8294-BEDE437FFAB0}" sibTransId="{820B77E4-D027-4C7C-A10A-50F5689D2EA3}"/>
    <dgm:cxn modelId="{22F5E0DB-8E0D-4769-8A40-E7BB695289C7}" type="presOf" srcId="{AAACF024-8F9E-486C-98CF-861163C9E0F9}" destId="{E9B01C46-46C8-4624-952A-60DE1C60FC7C}" srcOrd="0" destOrd="0" presId="urn:microsoft.com/office/officeart/2011/layout/HexagonRadial"/>
    <dgm:cxn modelId="{C02F82E4-FC48-41F3-8208-3F67FC552791}" srcId="{F4453AF8-2AD5-48E1-A97C-0E09BF5D2CA4}" destId="{062B67D3-7FF4-4D33-9639-D2D36A9CC5F0}" srcOrd="3" destOrd="0" parTransId="{539227CD-CC3E-41BE-A5AB-EF834043A9A6}" sibTransId="{378774BF-3E22-4668-9898-3443BB4C2F81}"/>
    <dgm:cxn modelId="{7BA17611-39DC-49AB-B68A-4ADD08BCE8F8}" type="presOf" srcId="{062B67D3-7FF4-4D33-9639-D2D36A9CC5F0}" destId="{674DB17E-9D58-44AA-8E26-E860CAF9F1AB}" srcOrd="0" destOrd="0" presId="urn:microsoft.com/office/officeart/2011/layout/HexagonRadial"/>
    <dgm:cxn modelId="{10313D79-F545-407F-BF6C-72B959B56D1A}" type="presParOf" srcId="{79AC53DD-5BC3-4E7A-BAC5-58AB202D16FC}" destId="{B7E69D09-E078-488D-BD4B-F65892E643E8}" srcOrd="0" destOrd="0" presId="urn:microsoft.com/office/officeart/2011/layout/HexagonRadial"/>
    <dgm:cxn modelId="{20A31E42-4A1F-4F1F-AF84-C7FBF87E987E}" type="presParOf" srcId="{79AC53DD-5BC3-4E7A-BAC5-58AB202D16FC}" destId="{DCB594F8-B881-4819-815F-AA5A70C3F531}" srcOrd="1" destOrd="0" presId="urn:microsoft.com/office/officeart/2011/layout/HexagonRadial"/>
    <dgm:cxn modelId="{381B4BEE-9DB6-42E4-81E7-B3C32FAEE57E}" type="presParOf" srcId="{DCB594F8-B881-4819-815F-AA5A70C3F531}" destId="{A84F145D-C93A-4EB2-90D7-EADA5781BCCB}" srcOrd="0" destOrd="0" presId="urn:microsoft.com/office/officeart/2011/layout/HexagonRadial"/>
    <dgm:cxn modelId="{71EDFE36-4BAA-46AB-A107-FE914D060F6B}" type="presParOf" srcId="{79AC53DD-5BC3-4E7A-BAC5-58AB202D16FC}" destId="{928EF529-6BE2-4B2B-A22D-770532B337CD}" srcOrd="2" destOrd="0" presId="urn:microsoft.com/office/officeart/2011/layout/HexagonRadial"/>
    <dgm:cxn modelId="{C2CECCC9-5478-4B5C-811F-9972998D9A59}" type="presParOf" srcId="{79AC53DD-5BC3-4E7A-BAC5-58AB202D16FC}" destId="{41DF7DAD-CABF-49B7-A22F-1E97B97EDCE8}" srcOrd="3" destOrd="0" presId="urn:microsoft.com/office/officeart/2011/layout/HexagonRadial"/>
    <dgm:cxn modelId="{DA52C9EC-E8A6-4A5D-924B-1198930705D1}" type="presParOf" srcId="{41DF7DAD-CABF-49B7-A22F-1E97B97EDCE8}" destId="{EA850E9A-5304-479C-9C8E-C7A768A72A0B}" srcOrd="0" destOrd="0" presId="urn:microsoft.com/office/officeart/2011/layout/HexagonRadial"/>
    <dgm:cxn modelId="{D4BBF4AC-F34C-4BD3-8907-1BC5ECC062A8}" type="presParOf" srcId="{79AC53DD-5BC3-4E7A-BAC5-58AB202D16FC}" destId="{E9B01C46-46C8-4624-952A-60DE1C60FC7C}" srcOrd="4" destOrd="0" presId="urn:microsoft.com/office/officeart/2011/layout/HexagonRadial"/>
    <dgm:cxn modelId="{06395262-6653-44E7-A969-DDA488C3EC5D}" type="presParOf" srcId="{79AC53DD-5BC3-4E7A-BAC5-58AB202D16FC}" destId="{CD5F62BA-5D9A-4A51-8B2F-84A866E46C0C}" srcOrd="5" destOrd="0" presId="urn:microsoft.com/office/officeart/2011/layout/HexagonRadial"/>
    <dgm:cxn modelId="{3D1DB57D-425F-443F-9BF6-D2EC575569ED}" type="presParOf" srcId="{CD5F62BA-5D9A-4A51-8B2F-84A866E46C0C}" destId="{FDA9E21C-B098-4F80-82C9-824F9579C0DC}" srcOrd="0" destOrd="0" presId="urn:microsoft.com/office/officeart/2011/layout/HexagonRadial"/>
    <dgm:cxn modelId="{18937279-A4C9-4320-A37F-9E1787EB4B64}" type="presParOf" srcId="{79AC53DD-5BC3-4E7A-BAC5-58AB202D16FC}" destId="{B6BF47A7-38B3-4BB4-9C0D-93C6ED3062B6}" srcOrd="6" destOrd="0" presId="urn:microsoft.com/office/officeart/2011/layout/HexagonRadial"/>
    <dgm:cxn modelId="{650F384B-FB54-478D-89DE-3838C54DEE65}" type="presParOf" srcId="{79AC53DD-5BC3-4E7A-BAC5-58AB202D16FC}" destId="{983242D8-EDFD-437B-B107-87476B5C01DD}" srcOrd="7" destOrd="0" presId="urn:microsoft.com/office/officeart/2011/layout/HexagonRadial"/>
    <dgm:cxn modelId="{0DACBEF8-2912-426E-B344-20C025A7247A}" type="presParOf" srcId="{983242D8-EDFD-437B-B107-87476B5C01DD}" destId="{8938FE51-B2B7-49A2-A63D-42FE4CB961FC}" srcOrd="0" destOrd="0" presId="urn:microsoft.com/office/officeart/2011/layout/HexagonRadial"/>
    <dgm:cxn modelId="{A3C4AFC8-A9E5-4149-B7BA-87F5E2BF8100}" type="presParOf" srcId="{79AC53DD-5BC3-4E7A-BAC5-58AB202D16FC}" destId="{674DB17E-9D58-44AA-8E26-E860CAF9F1AB}" srcOrd="8" destOrd="0" presId="urn:microsoft.com/office/officeart/2011/layout/HexagonRadial"/>
    <dgm:cxn modelId="{89264631-B8C3-4460-B727-5D9C97049879}" type="presParOf" srcId="{79AC53DD-5BC3-4E7A-BAC5-58AB202D16FC}" destId="{D1C64783-2AC9-4C6D-8780-F18F3D912C45}" srcOrd="9" destOrd="0" presId="urn:microsoft.com/office/officeart/2011/layout/HexagonRadial"/>
    <dgm:cxn modelId="{1AFA9AAD-A897-4EDB-9404-E16ACFDAD21B}" type="presParOf" srcId="{D1C64783-2AC9-4C6D-8780-F18F3D912C45}" destId="{A9814CC5-722F-48F5-8CEA-7D0E7BA9FC91}" srcOrd="0" destOrd="0" presId="urn:microsoft.com/office/officeart/2011/layout/HexagonRadial"/>
    <dgm:cxn modelId="{0B4763F5-1848-4416-8CAC-3D87DB79B07C}" type="presParOf" srcId="{79AC53DD-5BC3-4E7A-BAC5-58AB202D16FC}" destId="{6CD3EF64-E6A0-4F6F-A0AD-D1CFB6E29DD3}" srcOrd="10" destOrd="0" presId="urn:microsoft.com/office/officeart/2011/layout/HexagonRadial"/>
    <dgm:cxn modelId="{4900790E-04ED-46FC-9736-7CCC21BA96E4}" type="presParOf" srcId="{79AC53DD-5BC3-4E7A-BAC5-58AB202D16FC}" destId="{FE56B22A-AC0D-4833-B36B-8016A023A836}" srcOrd="11" destOrd="0" presId="urn:microsoft.com/office/officeart/2011/layout/HexagonRadial"/>
    <dgm:cxn modelId="{B6A6CD45-9658-4C1F-8D90-4030C5E1DB86}" type="presParOf" srcId="{FE56B22A-AC0D-4833-B36B-8016A023A836}" destId="{D35634C7-1504-42CD-AE5A-8A5DDF9ABE6E}" srcOrd="0" destOrd="0" presId="urn:microsoft.com/office/officeart/2011/layout/HexagonRadial"/>
    <dgm:cxn modelId="{189DCE16-B770-4505-870B-54D5EE487C95}" type="presParOf" srcId="{79AC53DD-5BC3-4E7A-BAC5-58AB202D16FC}" destId="{0D595B28-7957-400E-94A0-EC13494102EB}" srcOrd="12" destOrd="0" presId="urn:microsoft.com/office/officeart/2011/layout/HexagonRadial"/>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EE1DF7B-1410-48B6-AC07-2F3EAE887B04}" type="doc">
      <dgm:prSet loTypeId="urn:microsoft.com/office/officeart/2005/8/layout/process4" loCatId="list" qsTypeId="urn:microsoft.com/office/officeart/2005/8/quickstyle/3d2" qsCatId="3D" csTypeId="urn:microsoft.com/office/officeart/2005/8/colors/accent0_3" csCatId="mainScheme" phldr="1"/>
      <dgm:spPr/>
      <dgm:t>
        <a:bodyPr/>
        <a:lstStyle/>
        <a:p>
          <a:endParaRPr lang="en-US"/>
        </a:p>
      </dgm:t>
    </dgm:pt>
    <dgm:pt modelId="{9B7AF8D1-DCA5-4B7C-86CB-DFE7C331384D}">
      <dgm:prSet phldrT="[Text]" custT="1"/>
      <dgm:spPr>
        <a:solidFill>
          <a:srgbClr val="002060"/>
        </a:solidFill>
      </dgm:spPr>
      <dgm:t>
        <a:bodyPr/>
        <a:lstStyle/>
        <a:p>
          <a:r>
            <a:rPr lang="en-US" sz="2000" dirty="0" smtClean="0"/>
            <a:t>Systematic identification and analysis of program stakeholders and documenting their characteristics to create a stakeholder register or inventory.  </a:t>
          </a:r>
          <a:endParaRPr lang="en-US" sz="2000" dirty="0"/>
        </a:p>
      </dgm:t>
    </dgm:pt>
    <dgm:pt modelId="{C44802DD-E536-45E3-BB82-39825AB38816}" type="parTrans" cxnId="{8A65C34E-367C-4BE2-8606-A146A2AADB02}">
      <dgm:prSet/>
      <dgm:spPr/>
      <dgm:t>
        <a:bodyPr/>
        <a:lstStyle/>
        <a:p>
          <a:endParaRPr lang="en-US" sz="1200"/>
        </a:p>
      </dgm:t>
    </dgm:pt>
    <dgm:pt modelId="{AE537D7E-30A0-4A21-9F8D-A29EF61DF9E2}" type="sibTrans" cxnId="{8A65C34E-367C-4BE2-8606-A146A2AADB02}">
      <dgm:prSet/>
      <dgm:spPr/>
      <dgm:t>
        <a:bodyPr/>
        <a:lstStyle/>
        <a:p>
          <a:endParaRPr lang="en-US" sz="1200"/>
        </a:p>
      </dgm:t>
    </dgm:pt>
    <dgm:pt modelId="{A594BA4F-0A17-47E2-836B-9D05D143F594}" type="pres">
      <dgm:prSet presAssocID="{6EE1DF7B-1410-48B6-AC07-2F3EAE887B04}" presName="Name0" presStyleCnt="0">
        <dgm:presLayoutVars>
          <dgm:dir/>
          <dgm:animLvl val="lvl"/>
          <dgm:resizeHandles val="exact"/>
        </dgm:presLayoutVars>
      </dgm:prSet>
      <dgm:spPr/>
      <dgm:t>
        <a:bodyPr/>
        <a:lstStyle/>
        <a:p>
          <a:endParaRPr lang="en-US"/>
        </a:p>
      </dgm:t>
    </dgm:pt>
    <dgm:pt modelId="{ECBD7833-68C1-46D1-9805-A4CC4DFDE0D9}" type="pres">
      <dgm:prSet presAssocID="{9B7AF8D1-DCA5-4B7C-86CB-DFE7C331384D}" presName="boxAndChildren" presStyleCnt="0"/>
      <dgm:spPr/>
      <dgm:t>
        <a:bodyPr/>
        <a:lstStyle/>
        <a:p>
          <a:endParaRPr lang="en-US"/>
        </a:p>
      </dgm:t>
    </dgm:pt>
    <dgm:pt modelId="{47343B4F-6F38-4BF2-BAD7-4820B3BAA1F4}" type="pres">
      <dgm:prSet presAssocID="{9B7AF8D1-DCA5-4B7C-86CB-DFE7C331384D}" presName="parentTextBox" presStyleLbl="node1" presStyleIdx="0" presStyleCnt="1" custLinFactNeighborY="5556"/>
      <dgm:spPr/>
      <dgm:t>
        <a:bodyPr/>
        <a:lstStyle/>
        <a:p>
          <a:endParaRPr lang="en-US"/>
        </a:p>
      </dgm:t>
    </dgm:pt>
  </dgm:ptLst>
  <dgm:cxnLst>
    <dgm:cxn modelId="{8A65C34E-367C-4BE2-8606-A146A2AADB02}" srcId="{6EE1DF7B-1410-48B6-AC07-2F3EAE887B04}" destId="{9B7AF8D1-DCA5-4B7C-86CB-DFE7C331384D}" srcOrd="0" destOrd="0" parTransId="{C44802DD-E536-45E3-BB82-39825AB38816}" sibTransId="{AE537D7E-30A0-4A21-9F8D-A29EF61DF9E2}"/>
    <dgm:cxn modelId="{10D568B3-B38B-4761-9C70-BE0D5043992F}" type="presOf" srcId="{6EE1DF7B-1410-48B6-AC07-2F3EAE887B04}" destId="{A594BA4F-0A17-47E2-836B-9D05D143F594}" srcOrd="0" destOrd="0" presId="urn:microsoft.com/office/officeart/2005/8/layout/process4"/>
    <dgm:cxn modelId="{9C906A95-9ABA-4F28-ACAC-1E6ED5820858}" type="presOf" srcId="{9B7AF8D1-DCA5-4B7C-86CB-DFE7C331384D}" destId="{47343B4F-6F38-4BF2-BAD7-4820B3BAA1F4}" srcOrd="0" destOrd="0" presId="urn:microsoft.com/office/officeart/2005/8/layout/process4"/>
    <dgm:cxn modelId="{C0A2C0A6-4E3A-4BA4-90F5-7ADCF30C7BF6}" type="presParOf" srcId="{A594BA4F-0A17-47E2-836B-9D05D143F594}" destId="{ECBD7833-68C1-46D1-9805-A4CC4DFDE0D9}" srcOrd="0" destOrd="0" presId="urn:microsoft.com/office/officeart/2005/8/layout/process4"/>
    <dgm:cxn modelId="{C20AD868-A97D-4595-B089-CCB71DD375EB}" type="presParOf" srcId="{ECBD7833-68C1-46D1-9805-A4CC4DFDE0D9}" destId="{47343B4F-6F38-4BF2-BAD7-4820B3BAA1F4}" srcOrd="0" destOrd="0" presId="urn:microsoft.com/office/officeart/2005/8/layout/process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10AEDE7C-4B5D-4461-AB28-F807A05BBC13}" type="doc">
      <dgm:prSet loTypeId="urn:microsoft.com/office/officeart/2011/layout/HexagonRadial" loCatId="cycle" qsTypeId="urn:microsoft.com/office/officeart/2005/8/quickstyle/3d1" qsCatId="3D" csTypeId="urn:microsoft.com/office/officeart/2005/8/colors/accent1_2" csCatId="accent1" phldr="1"/>
      <dgm:spPr/>
      <dgm:t>
        <a:bodyPr/>
        <a:lstStyle/>
        <a:p>
          <a:endParaRPr lang="en-US"/>
        </a:p>
      </dgm:t>
    </dgm:pt>
    <dgm:pt modelId="{F4453AF8-2AD5-48E1-A97C-0E09BF5D2CA4}">
      <dgm:prSet phldrT="[Text]"/>
      <dgm:spPr/>
      <dgm:t>
        <a:bodyPr/>
        <a:lstStyle/>
        <a:p>
          <a:r>
            <a:rPr lang="en-US" dirty="0" smtClean="0"/>
            <a:t>Monitor and Control Project Work</a:t>
          </a:r>
          <a:endParaRPr lang="en-US" dirty="0"/>
        </a:p>
      </dgm:t>
    </dgm:pt>
    <dgm:pt modelId="{DB35CFAA-85FC-41AA-9438-CDF1572F8C3B}" type="parTrans" cxnId="{E5B1305D-3084-40CC-87F1-564EA4BB4245}">
      <dgm:prSet/>
      <dgm:spPr/>
      <dgm:t>
        <a:bodyPr/>
        <a:lstStyle/>
        <a:p>
          <a:endParaRPr lang="en-US"/>
        </a:p>
      </dgm:t>
    </dgm:pt>
    <dgm:pt modelId="{C7DA2A27-09C1-4566-B25C-9ECBD01AE4EC}" type="sibTrans" cxnId="{E5B1305D-3084-40CC-87F1-564EA4BB4245}">
      <dgm:prSet/>
      <dgm:spPr/>
      <dgm:t>
        <a:bodyPr/>
        <a:lstStyle/>
        <a:p>
          <a:endParaRPr lang="en-US"/>
        </a:p>
      </dgm:t>
    </dgm:pt>
    <dgm:pt modelId="{AAACF024-8F9E-486C-98CF-861163C9E0F9}">
      <dgm:prSet phldrT="[Text]"/>
      <dgm:spPr/>
      <dgm:t>
        <a:bodyPr/>
        <a:lstStyle/>
        <a:p>
          <a:r>
            <a:rPr lang="en-US" dirty="0" smtClean="0"/>
            <a:t>Control Quality</a:t>
          </a:r>
        </a:p>
      </dgm:t>
    </dgm:pt>
    <dgm:pt modelId="{6CEDBC29-CA2F-4E92-8BFE-F10489B507A9}" type="parTrans" cxnId="{B4C77644-C8C0-44E7-A81D-FAB4352FA8AA}">
      <dgm:prSet/>
      <dgm:spPr/>
      <dgm:t>
        <a:bodyPr/>
        <a:lstStyle/>
        <a:p>
          <a:endParaRPr lang="en-US"/>
        </a:p>
      </dgm:t>
    </dgm:pt>
    <dgm:pt modelId="{9E75DC24-A706-492C-8436-1A6B18E91A19}" type="sibTrans" cxnId="{B4C77644-C8C0-44E7-A81D-FAB4352FA8AA}">
      <dgm:prSet/>
      <dgm:spPr/>
      <dgm:t>
        <a:bodyPr/>
        <a:lstStyle/>
        <a:p>
          <a:endParaRPr lang="en-US"/>
        </a:p>
      </dgm:t>
    </dgm:pt>
    <dgm:pt modelId="{D5239E46-373B-4DA2-8925-416008A40AA6}">
      <dgm:prSet phldrT="[Text]"/>
      <dgm:spPr/>
      <dgm:t>
        <a:bodyPr/>
        <a:lstStyle/>
        <a:p>
          <a:r>
            <a:rPr lang="en-US" dirty="0" smtClean="0"/>
            <a:t>Report Performance </a:t>
          </a:r>
          <a:endParaRPr lang="en-US" dirty="0"/>
        </a:p>
      </dgm:t>
    </dgm:pt>
    <dgm:pt modelId="{C14F8E24-828F-4D12-9B68-9C4662DF2DA1}" type="parTrans" cxnId="{B8357CF2-E3D8-46FA-A89F-D03D64C3EDA1}">
      <dgm:prSet/>
      <dgm:spPr/>
      <dgm:t>
        <a:bodyPr/>
        <a:lstStyle/>
        <a:p>
          <a:endParaRPr lang="en-US"/>
        </a:p>
      </dgm:t>
    </dgm:pt>
    <dgm:pt modelId="{D35568F9-5AE8-472A-A1F6-5557A09EB6B9}" type="sibTrans" cxnId="{B8357CF2-E3D8-46FA-A89F-D03D64C3EDA1}">
      <dgm:prSet/>
      <dgm:spPr/>
      <dgm:t>
        <a:bodyPr/>
        <a:lstStyle/>
        <a:p>
          <a:endParaRPr lang="en-US"/>
        </a:p>
      </dgm:t>
    </dgm:pt>
    <dgm:pt modelId="{062B67D3-7FF4-4D33-9639-D2D36A9CC5F0}">
      <dgm:prSet phldrT="[Text]"/>
      <dgm:spPr/>
      <dgm:t>
        <a:bodyPr/>
        <a:lstStyle/>
        <a:p>
          <a:r>
            <a:rPr lang="en-US" dirty="0" smtClean="0"/>
            <a:t>Monitor and Control Risks</a:t>
          </a:r>
          <a:endParaRPr lang="en-US" dirty="0"/>
        </a:p>
      </dgm:t>
    </dgm:pt>
    <dgm:pt modelId="{539227CD-CC3E-41BE-A5AB-EF834043A9A6}" type="parTrans" cxnId="{C02F82E4-FC48-41F3-8208-3F67FC552791}">
      <dgm:prSet/>
      <dgm:spPr/>
      <dgm:t>
        <a:bodyPr/>
        <a:lstStyle/>
        <a:p>
          <a:endParaRPr lang="en-US"/>
        </a:p>
      </dgm:t>
    </dgm:pt>
    <dgm:pt modelId="{378774BF-3E22-4668-9898-3443BB4C2F81}" type="sibTrans" cxnId="{C02F82E4-FC48-41F3-8208-3F67FC552791}">
      <dgm:prSet/>
      <dgm:spPr/>
      <dgm:t>
        <a:bodyPr/>
        <a:lstStyle/>
        <a:p>
          <a:endParaRPr lang="en-US"/>
        </a:p>
      </dgm:t>
    </dgm:pt>
    <dgm:pt modelId="{6AD007A0-58E6-4B30-B3A9-E9FE38464EE9}">
      <dgm:prSet phldrT="[Text]"/>
      <dgm:spPr/>
      <dgm:t>
        <a:bodyPr/>
        <a:lstStyle/>
        <a:p>
          <a:r>
            <a:rPr lang="en-US" dirty="0" smtClean="0"/>
            <a:t>Perform Integrated Conge Control</a:t>
          </a:r>
          <a:endParaRPr lang="en-US" dirty="0"/>
        </a:p>
      </dgm:t>
    </dgm:pt>
    <dgm:pt modelId="{13CEB33F-EAFA-45B0-8294-BEDE437FFAB0}" type="parTrans" cxnId="{D8006752-514B-4215-8F72-DFF6F2F52223}">
      <dgm:prSet/>
      <dgm:spPr/>
      <dgm:t>
        <a:bodyPr/>
        <a:lstStyle/>
        <a:p>
          <a:endParaRPr lang="en-US"/>
        </a:p>
      </dgm:t>
    </dgm:pt>
    <dgm:pt modelId="{820B77E4-D027-4C7C-A10A-50F5689D2EA3}" type="sibTrans" cxnId="{D8006752-514B-4215-8F72-DFF6F2F52223}">
      <dgm:prSet/>
      <dgm:spPr/>
      <dgm:t>
        <a:bodyPr/>
        <a:lstStyle/>
        <a:p>
          <a:endParaRPr lang="en-US"/>
        </a:p>
      </dgm:t>
    </dgm:pt>
    <dgm:pt modelId="{36E8DE8A-5DFE-437A-BA17-93750300A481}">
      <dgm:prSet phldrT="[Text]"/>
      <dgm:spPr/>
      <dgm:t>
        <a:bodyPr/>
        <a:lstStyle/>
        <a:p>
          <a:r>
            <a:rPr lang="en-US" dirty="0" smtClean="0"/>
            <a:t>Administer Procurement </a:t>
          </a:r>
          <a:endParaRPr lang="en-US" dirty="0"/>
        </a:p>
      </dgm:t>
    </dgm:pt>
    <dgm:pt modelId="{015D7760-73E4-4034-A509-CA9C71B1F814}" type="parTrans" cxnId="{86EBE551-56BB-4774-951F-18FA9FDF2E69}">
      <dgm:prSet/>
      <dgm:spPr/>
      <dgm:t>
        <a:bodyPr/>
        <a:lstStyle/>
        <a:p>
          <a:endParaRPr lang="en-US"/>
        </a:p>
      </dgm:t>
    </dgm:pt>
    <dgm:pt modelId="{EA5FB677-A05A-4233-A175-6A1C65C69FA2}" type="sibTrans" cxnId="{86EBE551-56BB-4774-951F-18FA9FDF2E69}">
      <dgm:prSet/>
      <dgm:spPr/>
      <dgm:t>
        <a:bodyPr/>
        <a:lstStyle/>
        <a:p>
          <a:endParaRPr lang="en-US"/>
        </a:p>
      </dgm:t>
    </dgm:pt>
    <dgm:pt modelId="{CCDB7176-B2F9-4B66-A64D-9A6B8402780C}">
      <dgm:prSet phldrT="[Text]"/>
      <dgm:spPr/>
      <dgm:t>
        <a:bodyPr/>
        <a:lstStyle/>
        <a:p>
          <a:r>
            <a:rPr lang="en-US" dirty="0" smtClean="0"/>
            <a:t>Control Scope, Schedule and Cost</a:t>
          </a:r>
          <a:endParaRPr lang="en-US" dirty="0"/>
        </a:p>
      </dgm:t>
    </dgm:pt>
    <dgm:pt modelId="{11DC5519-FACF-498E-B8B7-F07836664C3A}" type="sibTrans" cxnId="{8C2845FD-D5FD-405F-A627-B3A072BACB71}">
      <dgm:prSet/>
      <dgm:spPr/>
      <dgm:t>
        <a:bodyPr/>
        <a:lstStyle/>
        <a:p>
          <a:endParaRPr lang="en-US"/>
        </a:p>
      </dgm:t>
    </dgm:pt>
    <dgm:pt modelId="{DD8FED15-4D85-4E82-BF63-7ED400F5201C}" type="parTrans" cxnId="{8C2845FD-D5FD-405F-A627-B3A072BACB71}">
      <dgm:prSet/>
      <dgm:spPr/>
      <dgm:t>
        <a:bodyPr/>
        <a:lstStyle/>
        <a:p>
          <a:endParaRPr lang="en-US"/>
        </a:p>
      </dgm:t>
    </dgm:pt>
    <dgm:pt modelId="{79AC53DD-5BC3-4E7A-BAC5-58AB202D16FC}" type="pres">
      <dgm:prSet presAssocID="{10AEDE7C-4B5D-4461-AB28-F807A05BBC13}" presName="Name0" presStyleCnt="0">
        <dgm:presLayoutVars>
          <dgm:chMax val="1"/>
          <dgm:chPref val="1"/>
          <dgm:dir/>
          <dgm:animOne val="branch"/>
          <dgm:animLvl val="lvl"/>
        </dgm:presLayoutVars>
      </dgm:prSet>
      <dgm:spPr/>
      <dgm:t>
        <a:bodyPr/>
        <a:lstStyle/>
        <a:p>
          <a:endParaRPr lang="en-US"/>
        </a:p>
      </dgm:t>
    </dgm:pt>
    <dgm:pt modelId="{B7E69D09-E078-488D-BD4B-F65892E643E8}" type="pres">
      <dgm:prSet presAssocID="{F4453AF8-2AD5-48E1-A97C-0E09BF5D2CA4}" presName="Parent" presStyleLbl="node0" presStyleIdx="0" presStyleCnt="1">
        <dgm:presLayoutVars>
          <dgm:chMax val="6"/>
          <dgm:chPref val="6"/>
        </dgm:presLayoutVars>
      </dgm:prSet>
      <dgm:spPr/>
      <dgm:t>
        <a:bodyPr/>
        <a:lstStyle/>
        <a:p>
          <a:endParaRPr lang="en-US"/>
        </a:p>
      </dgm:t>
    </dgm:pt>
    <dgm:pt modelId="{DCB594F8-B881-4819-815F-AA5A70C3F531}" type="pres">
      <dgm:prSet presAssocID="{CCDB7176-B2F9-4B66-A64D-9A6B8402780C}" presName="Accent1" presStyleCnt="0"/>
      <dgm:spPr/>
    </dgm:pt>
    <dgm:pt modelId="{A84F145D-C93A-4EB2-90D7-EADA5781BCCB}" type="pres">
      <dgm:prSet presAssocID="{CCDB7176-B2F9-4B66-A64D-9A6B8402780C}" presName="Accent" presStyleLbl="bgShp" presStyleIdx="0" presStyleCnt="6"/>
      <dgm:spPr/>
    </dgm:pt>
    <dgm:pt modelId="{928EF529-6BE2-4B2B-A22D-770532B337CD}" type="pres">
      <dgm:prSet presAssocID="{CCDB7176-B2F9-4B66-A64D-9A6B8402780C}" presName="Child1" presStyleLbl="node1" presStyleIdx="0" presStyleCnt="6">
        <dgm:presLayoutVars>
          <dgm:chMax val="0"/>
          <dgm:chPref val="0"/>
          <dgm:bulletEnabled val="1"/>
        </dgm:presLayoutVars>
      </dgm:prSet>
      <dgm:spPr/>
      <dgm:t>
        <a:bodyPr/>
        <a:lstStyle/>
        <a:p>
          <a:endParaRPr lang="en-US"/>
        </a:p>
      </dgm:t>
    </dgm:pt>
    <dgm:pt modelId="{41DF7DAD-CABF-49B7-A22F-1E97B97EDCE8}" type="pres">
      <dgm:prSet presAssocID="{AAACF024-8F9E-486C-98CF-861163C9E0F9}" presName="Accent2" presStyleCnt="0"/>
      <dgm:spPr/>
    </dgm:pt>
    <dgm:pt modelId="{EA850E9A-5304-479C-9C8E-C7A768A72A0B}" type="pres">
      <dgm:prSet presAssocID="{AAACF024-8F9E-486C-98CF-861163C9E0F9}" presName="Accent" presStyleLbl="bgShp" presStyleIdx="1" presStyleCnt="6"/>
      <dgm:spPr/>
    </dgm:pt>
    <dgm:pt modelId="{E9B01C46-46C8-4624-952A-60DE1C60FC7C}" type="pres">
      <dgm:prSet presAssocID="{AAACF024-8F9E-486C-98CF-861163C9E0F9}" presName="Child2" presStyleLbl="node1" presStyleIdx="1" presStyleCnt="6">
        <dgm:presLayoutVars>
          <dgm:chMax val="0"/>
          <dgm:chPref val="0"/>
          <dgm:bulletEnabled val="1"/>
        </dgm:presLayoutVars>
      </dgm:prSet>
      <dgm:spPr/>
      <dgm:t>
        <a:bodyPr/>
        <a:lstStyle/>
        <a:p>
          <a:endParaRPr lang="en-US"/>
        </a:p>
      </dgm:t>
    </dgm:pt>
    <dgm:pt modelId="{CD5F62BA-5D9A-4A51-8B2F-84A866E46C0C}" type="pres">
      <dgm:prSet presAssocID="{D5239E46-373B-4DA2-8925-416008A40AA6}" presName="Accent3" presStyleCnt="0"/>
      <dgm:spPr/>
    </dgm:pt>
    <dgm:pt modelId="{FDA9E21C-B098-4F80-82C9-824F9579C0DC}" type="pres">
      <dgm:prSet presAssocID="{D5239E46-373B-4DA2-8925-416008A40AA6}" presName="Accent" presStyleLbl="bgShp" presStyleIdx="2" presStyleCnt="6"/>
      <dgm:spPr/>
    </dgm:pt>
    <dgm:pt modelId="{B6BF47A7-38B3-4BB4-9C0D-93C6ED3062B6}" type="pres">
      <dgm:prSet presAssocID="{D5239E46-373B-4DA2-8925-416008A40AA6}" presName="Child3" presStyleLbl="node1" presStyleIdx="2" presStyleCnt="6">
        <dgm:presLayoutVars>
          <dgm:chMax val="0"/>
          <dgm:chPref val="0"/>
          <dgm:bulletEnabled val="1"/>
        </dgm:presLayoutVars>
      </dgm:prSet>
      <dgm:spPr/>
      <dgm:t>
        <a:bodyPr/>
        <a:lstStyle/>
        <a:p>
          <a:endParaRPr lang="en-US"/>
        </a:p>
      </dgm:t>
    </dgm:pt>
    <dgm:pt modelId="{983242D8-EDFD-437B-B107-87476B5C01DD}" type="pres">
      <dgm:prSet presAssocID="{062B67D3-7FF4-4D33-9639-D2D36A9CC5F0}" presName="Accent4" presStyleCnt="0"/>
      <dgm:spPr/>
    </dgm:pt>
    <dgm:pt modelId="{8938FE51-B2B7-49A2-A63D-42FE4CB961FC}" type="pres">
      <dgm:prSet presAssocID="{062B67D3-7FF4-4D33-9639-D2D36A9CC5F0}" presName="Accent" presStyleLbl="bgShp" presStyleIdx="3" presStyleCnt="6"/>
      <dgm:spPr/>
    </dgm:pt>
    <dgm:pt modelId="{674DB17E-9D58-44AA-8E26-E860CAF9F1AB}" type="pres">
      <dgm:prSet presAssocID="{062B67D3-7FF4-4D33-9639-D2D36A9CC5F0}" presName="Child4" presStyleLbl="node1" presStyleIdx="3" presStyleCnt="6">
        <dgm:presLayoutVars>
          <dgm:chMax val="0"/>
          <dgm:chPref val="0"/>
          <dgm:bulletEnabled val="1"/>
        </dgm:presLayoutVars>
      </dgm:prSet>
      <dgm:spPr/>
      <dgm:t>
        <a:bodyPr/>
        <a:lstStyle/>
        <a:p>
          <a:endParaRPr lang="en-US"/>
        </a:p>
      </dgm:t>
    </dgm:pt>
    <dgm:pt modelId="{D1C64783-2AC9-4C6D-8780-F18F3D912C45}" type="pres">
      <dgm:prSet presAssocID="{6AD007A0-58E6-4B30-B3A9-E9FE38464EE9}" presName="Accent5" presStyleCnt="0"/>
      <dgm:spPr/>
    </dgm:pt>
    <dgm:pt modelId="{A9814CC5-722F-48F5-8CEA-7D0E7BA9FC91}" type="pres">
      <dgm:prSet presAssocID="{6AD007A0-58E6-4B30-B3A9-E9FE38464EE9}" presName="Accent" presStyleLbl="bgShp" presStyleIdx="4" presStyleCnt="6"/>
      <dgm:spPr/>
    </dgm:pt>
    <dgm:pt modelId="{6CD3EF64-E6A0-4F6F-A0AD-D1CFB6E29DD3}" type="pres">
      <dgm:prSet presAssocID="{6AD007A0-58E6-4B30-B3A9-E9FE38464EE9}" presName="Child5" presStyleLbl="node1" presStyleIdx="4" presStyleCnt="6">
        <dgm:presLayoutVars>
          <dgm:chMax val="0"/>
          <dgm:chPref val="0"/>
          <dgm:bulletEnabled val="1"/>
        </dgm:presLayoutVars>
      </dgm:prSet>
      <dgm:spPr/>
      <dgm:t>
        <a:bodyPr/>
        <a:lstStyle/>
        <a:p>
          <a:endParaRPr lang="en-US"/>
        </a:p>
      </dgm:t>
    </dgm:pt>
    <dgm:pt modelId="{FE56B22A-AC0D-4833-B36B-8016A023A836}" type="pres">
      <dgm:prSet presAssocID="{36E8DE8A-5DFE-437A-BA17-93750300A481}" presName="Accent6" presStyleCnt="0"/>
      <dgm:spPr/>
    </dgm:pt>
    <dgm:pt modelId="{D35634C7-1504-42CD-AE5A-8A5DDF9ABE6E}" type="pres">
      <dgm:prSet presAssocID="{36E8DE8A-5DFE-437A-BA17-93750300A481}" presName="Accent" presStyleLbl="bgShp" presStyleIdx="5" presStyleCnt="6"/>
      <dgm:spPr/>
    </dgm:pt>
    <dgm:pt modelId="{0D595B28-7957-400E-94A0-EC13494102EB}" type="pres">
      <dgm:prSet presAssocID="{36E8DE8A-5DFE-437A-BA17-93750300A481}" presName="Child6" presStyleLbl="node1" presStyleIdx="5" presStyleCnt="6">
        <dgm:presLayoutVars>
          <dgm:chMax val="0"/>
          <dgm:chPref val="0"/>
          <dgm:bulletEnabled val="1"/>
        </dgm:presLayoutVars>
      </dgm:prSet>
      <dgm:spPr/>
      <dgm:t>
        <a:bodyPr/>
        <a:lstStyle/>
        <a:p>
          <a:endParaRPr lang="en-US"/>
        </a:p>
      </dgm:t>
    </dgm:pt>
  </dgm:ptLst>
  <dgm:cxnLst>
    <dgm:cxn modelId="{E5B1305D-3084-40CC-87F1-564EA4BB4245}" srcId="{10AEDE7C-4B5D-4461-AB28-F807A05BBC13}" destId="{F4453AF8-2AD5-48E1-A97C-0E09BF5D2CA4}" srcOrd="0" destOrd="0" parTransId="{DB35CFAA-85FC-41AA-9438-CDF1572F8C3B}" sibTransId="{C7DA2A27-09C1-4566-B25C-9ECBD01AE4EC}"/>
    <dgm:cxn modelId="{B4C77644-C8C0-44E7-A81D-FAB4352FA8AA}" srcId="{F4453AF8-2AD5-48E1-A97C-0E09BF5D2CA4}" destId="{AAACF024-8F9E-486C-98CF-861163C9E0F9}" srcOrd="1" destOrd="0" parTransId="{6CEDBC29-CA2F-4E92-8BFE-F10489B507A9}" sibTransId="{9E75DC24-A706-492C-8436-1A6B18E91A19}"/>
    <dgm:cxn modelId="{8C2845FD-D5FD-405F-A627-B3A072BACB71}" srcId="{F4453AF8-2AD5-48E1-A97C-0E09BF5D2CA4}" destId="{CCDB7176-B2F9-4B66-A64D-9A6B8402780C}" srcOrd="0" destOrd="0" parTransId="{DD8FED15-4D85-4E82-BF63-7ED400F5201C}" sibTransId="{11DC5519-FACF-498E-B8B7-F07836664C3A}"/>
    <dgm:cxn modelId="{B8357CF2-E3D8-46FA-A89F-D03D64C3EDA1}" srcId="{F4453AF8-2AD5-48E1-A97C-0E09BF5D2CA4}" destId="{D5239E46-373B-4DA2-8925-416008A40AA6}" srcOrd="2" destOrd="0" parTransId="{C14F8E24-828F-4D12-9B68-9C4662DF2DA1}" sibTransId="{D35568F9-5AE8-472A-A1F6-5557A09EB6B9}"/>
    <dgm:cxn modelId="{E45316B6-9B47-4A8C-8FFC-3B8FD096749F}" type="presOf" srcId="{F4453AF8-2AD5-48E1-A97C-0E09BF5D2CA4}" destId="{B7E69D09-E078-488D-BD4B-F65892E643E8}" srcOrd="0" destOrd="0" presId="urn:microsoft.com/office/officeart/2011/layout/HexagonRadial"/>
    <dgm:cxn modelId="{54B1D6BA-5167-4069-B8DA-A5929471DE5B}" type="presOf" srcId="{36E8DE8A-5DFE-437A-BA17-93750300A481}" destId="{0D595B28-7957-400E-94A0-EC13494102EB}" srcOrd="0" destOrd="0" presId="urn:microsoft.com/office/officeart/2011/layout/HexagonRadial"/>
    <dgm:cxn modelId="{86EBE551-56BB-4774-951F-18FA9FDF2E69}" srcId="{F4453AF8-2AD5-48E1-A97C-0E09BF5D2CA4}" destId="{36E8DE8A-5DFE-437A-BA17-93750300A481}" srcOrd="5" destOrd="0" parTransId="{015D7760-73E4-4034-A509-CA9C71B1F814}" sibTransId="{EA5FB677-A05A-4233-A175-6A1C65C69FA2}"/>
    <dgm:cxn modelId="{DDF95CB1-449F-40F0-9746-3588B0BBD9B7}" type="presOf" srcId="{062B67D3-7FF4-4D33-9639-D2D36A9CC5F0}" destId="{674DB17E-9D58-44AA-8E26-E860CAF9F1AB}" srcOrd="0" destOrd="0" presId="urn:microsoft.com/office/officeart/2011/layout/HexagonRadial"/>
    <dgm:cxn modelId="{D8006752-514B-4215-8F72-DFF6F2F52223}" srcId="{F4453AF8-2AD5-48E1-A97C-0E09BF5D2CA4}" destId="{6AD007A0-58E6-4B30-B3A9-E9FE38464EE9}" srcOrd="4" destOrd="0" parTransId="{13CEB33F-EAFA-45B0-8294-BEDE437FFAB0}" sibTransId="{820B77E4-D027-4C7C-A10A-50F5689D2EA3}"/>
    <dgm:cxn modelId="{94C0D3AE-903B-4B18-8647-E1C1F64DCA86}" type="presOf" srcId="{6AD007A0-58E6-4B30-B3A9-E9FE38464EE9}" destId="{6CD3EF64-E6A0-4F6F-A0AD-D1CFB6E29DD3}" srcOrd="0" destOrd="0" presId="urn:microsoft.com/office/officeart/2011/layout/HexagonRadial"/>
    <dgm:cxn modelId="{3D8863AA-6228-4D33-86D8-05882C25AF3C}" type="presOf" srcId="{10AEDE7C-4B5D-4461-AB28-F807A05BBC13}" destId="{79AC53DD-5BC3-4E7A-BAC5-58AB202D16FC}" srcOrd="0" destOrd="0" presId="urn:microsoft.com/office/officeart/2011/layout/HexagonRadial"/>
    <dgm:cxn modelId="{C02F82E4-FC48-41F3-8208-3F67FC552791}" srcId="{F4453AF8-2AD5-48E1-A97C-0E09BF5D2CA4}" destId="{062B67D3-7FF4-4D33-9639-D2D36A9CC5F0}" srcOrd="3" destOrd="0" parTransId="{539227CD-CC3E-41BE-A5AB-EF834043A9A6}" sibTransId="{378774BF-3E22-4668-9898-3443BB4C2F81}"/>
    <dgm:cxn modelId="{4744589E-C70F-43EE-AA3A-810515F06AD7}" type="presOf" srcId="{AAACF024-8F9E-486C-98CF-861163C9E0F9}" destId="{E9B01C46-46C8-4624-952A-60DE1C60FC7C}" srcOrd="0" destOrd="0" presId="urn:microsoft.com/office/officeart/2011/layout/HexagonRadial"/>
    <dgm:cxn modelId="{24A1598E-78FA-40A4-BFDD-320B7185FEAD}" type="presOf" srcId="{D5239E46-373B-4DA2-8925-416008A40AA6}" destId="{B6BF47A7-38B3-4BB4-9C0D-93C6ED3062B6}" srcOrd="0" destOrd="0" presId="urn:microsoft.com/office/officeart/2011/layout/HexagonRadial"/>
    <dgm:cxn modelId="{FDF5C9BC-C928-4D03-A617-19E0D36A5E10}" type="presOf" srcId="{CCDB7176-B2F9-4B66-A64D-9A6B8402780C}" destId="{928EF529-6BE2-4B2B-A22D-770532B337CD}" srcOrd="0" destOrd="0" presId="urn:microsoft.com/office/officeart/2011/layout/HexagonRadial"/>
    <dgm:cxn modelId="{D6E95CDD-4D5B-456A-852A-E9234316988F}" type="presParOf" srcId="{79AC53DD-5BC3-4E7A-BAC5-58AB202D16FC}" destId="{B7E69D09-E078-488D-BD4B-F65892E643E8}" srcOrd="0" destOrd="0" presId="urn:microsoft.com/office/officeart/2011/layout/HexagonRadial"/>
    <dgm:cxn modelId="{F53DFB3D-31CF-4A0C-A5D8-D78A5EDC918A}" type="presParOf" srcId="{79AC53DD-5BC3-4E7A-BAC5-58AB202D16FC}" destId="{DCB594F8-B881-4819-815F-AA5A70C3F531}" srcOrd="1" destOrd="0" presId="urn:microsoft.com/office/officeart/2011/layout/HexagonRadial"/>
    <dgm:cxn modelId="{1F5009CD-2BA0-4312-8B40-F5E58E3B4B62}" type="presParOf" srcId="{DCB594F8-B881-4819-815F-AA5A70C3F531}" destId="{A84F145D-C93A-4EB2-90D7-EADA5781BCCB}" srcOrd="0" destOrd="0" presId="urn:microsoft.com/office/officeart/2011/layout/HexagonRadial"/>
    <dgm:cxn modelId="{06967BA8-E025-4E37-B55B-372B0CA99C37}" type="presParOf" srcId="{79AC53DD-5BC3-4E7A-BAC5-58AB202D16FC}" destId="{928EF529-6BE2-4B2B-A22D-770532B337CD}" srcOrd="2" destOrd="0" presId="urn:microsoft.com/office/officeart/2011/layout/HexagonRadial"/>
    <dgm:cxn modelId="{C0E1DBD8-892D-41D7-A023-9532F1C3FC57}" type="presParOf" srcId="{79AC53DD-5BC3-4E7A-BAC5-58AB202D16FC}" destId="{41DF7DAD-CABF-49B7-A22F-1E97B97EDCE8}" srcOrd="3" destOrd="0" presId="urn:microsoft.com/office/officeart/2011/layout/HexagonRadial"/>
    <dgm:cxn modelId="{4369BF61-118A-4F78-B414-5918A20735E0}" type="presParOf" srcId="{41DF7DAD-CABF-49B7-A22F-1E97B97EDCE8}" destId="{EA850E9A-5304-479C-9C8E-C7A768A72A0B}" srcOrd="0" destOrd="0" presId="urn:microsoft.com/office/officeart/2011/layout/HexagonRadial"/>
    <dgm:cxn modelId="{732E19DD-C1EF-48B1-99FB-D38DC815AC9A}" type="presParOf" srcId="{79AC53DD-5BC3-4E7A-BAC5-58AB202D16FC}" destId="{E9B01C46-46C8-4624-952A-60DE1C60FC7C}" srcOrd="4" destOrd="0" presId="urn:microsoft.com/office/officeart/2011/layout/HexagonRadial"/>
    <dgm:cxn modelId="{5F846421-EE4B-4FCF-8488-8F0A249D8941}" type="presParOf" srcId="{79AC53DD-5BC3-4E7A-BAC5-58AB202D16FC}" destId="{CD5F62BA-5D9A-4A51-8B2F-84A866E46C0C}" srcOrd="5" destOrd="0" presId="urn:microsoft.com/office/officeart/2011/layout/HexagonRadial"/>
    <dgm:cxn modelId="{C24F4F3E-9B20-4145-93C8-9B8150209BAE}" type="presParOf" srcId="{CD5F62BA-5D9A-4A51-8B2F-84A866E46C0C}" destId="{FDA9E21C-B098-4F80-82C9-824F9579C0DC}" srcOrd="0" destOrd="0" presId="urn:microsoft.com/office/officeart/2011/layout/HexagonRadial"/>
    <dgm:cxn modelId="{E4074B62-EF32-4192-A548-A5F365126316}" type="presParOf" srcId="{79AC53DD-5BC3-4E7A-BAC5-58AB202D16FC}" destId="{B6BF47A7-38B3-4BB4-9C0D-93C6ED3062B6}" srcOrd="6" destOrd="0" presId="urn:microsoft.com/office/officeart/2011/layout/HexagonRadial"/>
    <dgm:cxn modelId="{67164A01-71A3-443D-A7B4-2B2D0ACB4476}" type="presParOf" srcId="{79AC53DD-5BC3-4E7A-BAC5-58AB202D16FC}" destId="{983242D8-EDFD-437B-B107-87476B5C01DD}" srcOrd="7" destOrd="0" presId="urn:microsoft.com/office/officeart/2011/layout/HexagonRadial"/>
    <dgm:cxn modelId="{ECFCA40A-DA15-474F-9DF1-18D09ACB1F87}" type="presParOf" srcId="{983242D8-EDFD-437B-B107-87476B5C01DD}" destId="{8938FE51-B2B7-49A2-A63D-42FE4CB961FC}" srcOrd="0" destOrd="0" presId="urn:microsoft.com/office/officeart/2011/layout/HexagonRadial"/>
    <dgm:cxn modelId="{8B5BAD19-604D-4949-AD88-6E5B396D1F39}" type="presParOf" srcId="{79AC53DD-5BC3-4E7A-BAC5-58AB202D16FC}" destId="{674DB17E-9D58-44AA-8E26-E860CAF9F1AB}" srcOrd="8" destOrd="0" presId="urn:microsoft.com/office/officeart/2011/layout/HexagonRadial"/>
    <dgm:cxn modelId="{C0DEBF37-32F0-4DF7-A00E-439270507DC3}" type="presParOf" srcId="{79AC53DD-5BC3-4E7A-BAC5-58AB202D16FC}" destId="{D1C64783-2AC9-4C6D-8780-F18F3D912C45}" srcOrd="9" destOrd="0" presId="urn:microsoft.com/office/officeart/2011/layout/HexagonRadial"/>
    <dgm:cxn modelId="{44B724F7-247B-48CF-87B8-797238D7D445}" type="presParOf" srcId="{D1C64783-2AC9-4C6D-8780-F18F3D912C45}" destId="{A9814CC5-722F-48F5-8CEA-7D0E7BA9FC91}" srcOrd="0" destOrd="0" presId="urn:microsoft.com/office/officeart/2011/layout/HexagonRadial"/>
    <dgm:cxn modelId="{182BA897-1A4D-4C54-A067-BE02B83E8B80}" type="presParOf" srcId="{79AC53DD-5BC3-4E7A-BAC5-58AB202D16FC}" destId="{6CD3EF64-E6A0-4F6F-A0AD-D1CFB6E29DD3}" srcOrd="10" destOrd="0" presId="urn:microsoft.com/office/officeart/2011/layout/HexagonRadial"/>
    <dgm:cxn modelId="{9490B94B-33CC-48BF-B5DA-CE08035E3579}" type="presParOf" srcId="{79AC53DD-5BC3-4E7A-BAC5-58AB202D16FC}" destId="{FE56B22A-AC0D-4833-B36B-8016A023A836}" srcOrd="11" destOrd="0" presId="urn:microsoft.com/office/officeart/2011/layout/HexagonRadial"/>
    <dgm:cxn modelId="{B04EA300-2E8D-40FD-889E-46BD7F46C81E}" type="presParOf" srcId="{FE56B22A-AC0D-4833-B36B-8016A023A836}" destId="{D35634C7-1504-42CD-AE5A-8A5DDF9ABE6E}" srcOrd="0" destOrd="0" presId="urn:microsoft.com/office/officeart/2011/layout/HexagonRadial"/>
    <dgm:cxn modelId="{C7DD5BC2-6517-494A-8A75-1AC0B8B5FD51}" type="presParOf" srcId="{79AC53DD-5BC3-4E7A-BAC5-58AB202D16FC}" destId="{0D595B28-7957-400E-94A0-EC13494102EB}" srcOrd="12" destOrd="0" presId="urn:microsoft.com/office/officeart/2011/layout/HexagonRadial"/>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82CC2828-F44C-4D64-AFB4-723805F7D07F}" type="doc">
      <dgm:prSet loTypeId="urn:microsoft.com/office/officeart/2005/8/layout/pList2#1" loCatId="list" qsTypeId="urn:microsoft.com/office/officeart/2005/8/quickstyle/simple1" qsCatId="simple" csTypeId="urn:microsoft.com/office/officeart/2005/8/colors/accent1_2" csCatId="accent1" phldr="1"/>
      <dgm:spPr/>
    </dgm:pt>
    <dgm:pt modelId="{FB8111F1-07F3-4F41-9E2F-ADB37497CB2D}">
      <dgm:prSet phldrT="[Text]"/>
      <dgm:spPr/>
      <dgm:t>
        <a:bodyPr/>
        <a:lstStyle/>
        <a:p>
          <a:endParaRPr lang="en-US" dirty="0" smtClean="0"/>
        </a:p>
        <a:p>
          <a:r>
            <a:rPr lang="en-US" dirty="0" smtClean="0"/>
            <a:t>Responsibility</a:t>
          </a:r>
          <a:endParaRPr lang="en-US" dirty="0"/>
        </a:p>
      </dgm:t>
    </dgm:pt>
    <dgm:pt modelId="{9D45DB12-A01B-4012-B2BB-089C2561FEBD}" type="parTrans" cxnId="{7099B0C0-D21D-42BB-A8DF-4AAFC9C6A87A}">
      <dgm:prSet/>
      <dgm:spPr/>
      <dgm:t>
        <a:bodyPr/>
        <a:lstStyle/>
        <a:p>
          <a:endParaRPr lang="en-US"/>
        </a:p>
      </dgm:t>
    </dgm:pt>
    <dgm:pt modelId="{B59CA795-4BD6-4208-BFAA-4FD44D114688}" type="sibTrans" cxnId="{7099B0C0-D21D-42BB-A8DF-4AAFC9C6A87A}">
      <dgm:prSet/>
      <dgm:spPr/>
      <dgm:t>
        <a:bodyPr/>
        <a:lstStyle/>
        <a:p>
          <a:endParaRPr lang="en-US"/>
        </a:p>
      </dgm:t>
    </dgm:pt>
    <dgm:pt modelId="{65E1B38B-2569-4DBE-9360-E74FC8674A76}">
      <dgm:prSet phldrT="[Text]"/>
      <dgm:spPr/>
      <dgm:t>
        <a:bodyPr/>
        <a:lstStyle/>
        <a:p>
          <a:endParaRPr lang="en-US" dirty="0" smtClean="0"/>
        </a:p>
        <a:p>
          <a:r>
            <a:rPr lang="en-US" dirty="0" smtClean="0"/>
            <a:t>Respect</a:t>
          </a:r>
          <a:endParaRPr lang="en-US" dirty="0"/>
        </a:p>
      </dgm:t>
    </dgm:pt>
    <dgm:pt modelId="{880973F0-EE56-4A8F-B7A9-6C02F8C6E835}" type="parTrans" cxnId="{F8E6EA39-D0F9-49CC-8531-B13795DE3EDB}">
      <dgm:prSet/>
      <dgm:spPr/>
      <dgm:t>
        <a:bodyPr/>
        <a:lstStyle/>
        <a:p>
          <a:endParaRPr lang="en-US"/>
        </a:p>
      </dgm:t>
    </dgm:pt>
    <dgm:pt modelId="{48C5BCE7-B77D-4C46-9000-236D93282CAC}" type="sibTrans" cxnId="{F8E6EA39-D0F9-49CC-8531-B13795DE3EDB}">
      <dgm:prSet/>
      <dgm:spPr/>
      <dgm:t>
        <a:bodyPr/>
        <a:lstStyle/>
        <a:p>
          <a:endParaRPr lang="en-US"/>
        </a:p>
      </dgm:t>
    </dgm:pt>
    <dgm:pt modelId="{62BA5959-FAC1-4B1F-B50C-196BE882EEDD}">
      <dgm:prSet phldrT="[Text]"/>
      <dgm:spPr/>
      <dgm:t>
        <a:bodyPr/>
        <a:lstStyle/>
        <a:p>
          <a:endParaRPr lang="en-US" dirty="0" smtClean="0"/>
        </a:p>
        <a:p>
          <a:r>
            <a:rPr lang="en-US" dirty="0" smtClean="0"/>
            <a:t>Honesty</a:t>
          </a:r>
          <a:endParaRPr lang="en-US" dirty="0"/>
        </a:p>
      </dgm:t>
    </dgm:pt>
    <dgm:pt modelId="{07A213AD-9B99-489A-A16D-575F43573DF6}" type="parTrans" cxnId="{1AB38727-3F55-4E94-9AAF-D88C1935D2CD}">
      <dgm:prSet/>
      <dgm:spPr/>
      <dgm:t>
        <a:bodyPr/>
        <a:lstStyle/>
        <a:p>
          <a:endParaRPr lang="en-US"/>
        </a:p>
      </dgm:t>
    </dgm:pt>
    <dgm:pt modelId="{A3253D96-7B8A-4A31-85BA-DEA81F3EC496}" type="sibTrans" cxnId="{1AB38727-3F55-4E94-9AAF-D88C1935D2CD}">
      <dgm:prSet/>
      <dgm:spPr/>
      <dgm:t>
        <a:bodyPr/>
        <a:lstStyle/>
        <a:p>
          <a:endParaRPr lang="en-US"/>
        </a:p>
      </dgm:t>
    </dgm:pt>
    <dgm:pt modelId="{2E9958C4-7D8B-42F8-A8E4-C394FE96C515}">
      <dgm:prSet phldrT="[Text]"/>
      <dgm:spPr/>
      <dgm:t>
        <a:bodyPr/>
        <a:lstStyle/>
        <a:p>
          <a:endParaRPr lang="en-US" dirty="0" smtClean="0"/>
        </a:p>
        <a:p>
          <a:r>
            <a:rPr lang="en-US" dirty="0" smtClean="0"/>
            <a:t>Fairness</a:t>
          </a:r>
          <a:endParaRPr lang="en-US" dirty="0"/>
        </a:p>
      </dgm:t>
    </dgm:pt>
    <dgm:pt modelId="{69576CFD-DB1C-41DD-A17D-C2BAC937D018}" type="parTrans" cxnId="{500CF2E9-3B7E-46A3-BDCD-1B38DAAB5203}">
      <dgm:prSet/>
      <dgm:spPr/>
      <dgm:t>
        <a:bodyPr/>
        <a:lstStyle/>
        <a:p>
          <a:endParaRPr lang="en-US"/>
        </a:p>
      </dgm:t>
    </dgm:pt>
    <dgm:pt modelId="{D04A420C-B8C4-42CD-A661-CE2B04FFEA8D}" type="sibTrans" cxnId="{500CF2E9-3B7E-46A3-BDCD-1B38DAAB5203}">
      <dgm:prSet/>
      <dgm:spPr/>
      <dgm:t>
        <a:bodyPr/>
        <a:lstStyle/>
        <a:p>
          <a:endParaRPr lang="en-US"/>
        </a:p>
      </dgm:t>
    </dgm:pt>
    <dgm:pt modelId="{4582ED11-AB08-4B75-B145-F8C9BA82E1ED}" type="pres">
      <dgm:prSet presAssocID="{82CC2828-F44C-4D64-AFB4-723805F7D07F}" presName="Name0" presStyleCnt="0">
        <dgm:presLayoutVars>
          <dgm:dir/>
          <dgm:resizeHandles val="exact"/>
        </dgm:presLayoutVars>
      </dgm:prSet>
      <dgm:spPr/>
    </dgm:pt>
    <dgm:pt modelId="{55501ADD-9D7E-4740-AC51-CA39F2F7A2E8}" type="pres">
      <dgm:prSet presAssocID="{82CC2828-F44C-4D64-AFB4-723805F7D07F}" presName="bkgdShp" presStyleLbl="alignAccFollowNode1" presStyleIdx="0" presStyleCnt="1"/>
      <dgm:spPr/>
    </dgm:pt>
    <dgm:pt modelId="{53F0E7F0-BF92-40BB-BFE1-1F0F86BDC265}" type="pres">
      <dgm:prSet presAssocID="{82CC2828-F44C-4D64-AFB4-723805F7D07F}" presName="linComp" presStyleCnt="0"/>
      <dgm:spPr/>
    </dgm:pt>
    <dgm:pt modelId="{6F1BD782-317C-4923-99A2-01875D3FB429}" type="pres">
      <dgm:prSet presAssocID="{FB8111F1-07F3-4F41-9E2F-ADB37497CB2D}" presName="compNode" presStyleCnt="0"/>
      <dgm:spPr/>
    </dgm:pt>
    <dgm:pt modelId="{F4E90B42-9AE9-4206-8343-1E13320DEC83}" type="pres">
      <dgm:prSet presAssocID="{FB8111F1-07F3-4F41-9E2F-ADB37497CB2D}" presName="node" presStyleLbl="node1" presStyleIdx="0" presStyleCnt="4">
        <dgm:presLayoutVars>
          <dgm:bulletEnabled val="1"/>
        </dgm:presLayoutVars>
      </dgm:prSet>
      <dgm:spPr/>
      <dgm:t>
        <a:bodyPr/>
        <a:lstStyle/>
        <a:p>
          <a:endParaRPr lang="en-US"/>
        </a:p>
      </dgm:t>
    </dgm:pt>
    <dgm:pt modelId="{2E9FB9E0-C952-40FC-B0EF-3797A68419FE}" type="pres">
      <dgm:prSet presAssocID="{FB8111F1-07F3-4F41-9E2F-ADB37497CB2D}" presName="invisiNode" presStyleLbl="node1" presStyleIdx="0" presStyleCnt="4"/>
      <dgm:spPr/>
    </dgm:pt>
    <dgm:pt modelId="{8DD4C448-CEE1-4B2F-BE66-B1B81C843F2F}" type="pres">
      <dgm:prSet presAssocID="{FB8111F1-07F3-4F41-9E2F-ADB37497CB2D}" presName="imagNode" presStyleLbl="fgImgPlace1" presStyleIdx="0" presStyleCnt="4"/>
      <dgm:spPr>
        <a:blipFill>
          <a:blip xmlns:r="http://schemas.openxmlformats.org/officeDocument/2006/relationships" r:embed="rId1">
            <a:extLst>
              <a:ext uri="{28A0092B-C50C-407E-A947-70E740481C1C}"/>
            </a:extLst>
          </a:blip>
          <a:srcRect/>
          <a:stretch>
            <a:fillRect t="-11000" b="-11000"/>
          </a:stretch>
        </a:blipFill>
      </dgm:spPr>
    </dgm:pt>
    <dgm:pt modelId="{997DB169-285E-41E5-AC4F-12633E71D55C}" type="pres">
      <dgm:prSet presAssocID="{B59CA795-4BD6-4208-BFAA-4FD44D114688}" presName="sibTrans" presStyleLbl="sibTrans2D1" presStyleIdx="0" presStyleCnt="0"/>
      <dgm:spPr/>
      <dgm:t>
        <a:bodyPr/>
        <a:lstStyle/>
        <a:p>
          <a:endParaRPr lang="en-US"/>
        </a:p>
      </dgm:t>
    </dgm:pt>
    <dgm:pt modelId="{D7166565-25B4-43D5-B9FA-5A339055DA41}" type="pres">
      <dgm:prSet presAssocID="{65E1B38B-2569-4DBE-9360-E74FC8674A76}" presName="compNode" presStyleCnt="0"/>
      <dgm:spPr/>
    </dgm:pt>
    <dgm:pt modelId="{13159857-9AE6-4BF4-AE6D-A4E36A533F9F}" type="pres">
      <dgm:prSet presAssocID="{65E1B38B-2569-4DBE-9360-E74FC8674A76}" presName="node" presStyleLbl="node1" presStyleIdx="1" presStyleCnt="4">
        <dgm:presLayoutVars>
          <dgm:bulletEnabled val="1"/>
        </dgm:presLayoutVars>
      </dgm:prSet>
      <dgm:spPr/>
      <dgm:t>
        <a:bodyPr/>
        <a:lstStyle/>
        <a:p>
          <a:endParaRPr lang="en-US"/>
        </a:p>
      </dgm:t>
    </dgm:pt>
    <dgm:pt modelId="{CB3016C4-AB94-4C81-83D1-CEB80B73C9A6}" type="pres">
      <dgm:prSet presAssocID="{65E1B38B-2569-4DBE-9360-E74FC8674A76}" presName="invisiNode" presStyleLbl="node1" presStyleIdx="1" presStyleCnt="4"/>
      <dgm:spPr/>
    </dgm:pt>
    <dgm:pt modelId="{5E408FFA-8E02-4D87-ACD6-EEB61B62214E}" type="pres">
      <dgm:prSet presAssocID="{65E1B38B-2569-4DBE-9360-E74FC8674A76}" presName="imagNode" presStyleLbl="fgImgPlace1" presStyleIdx="1" presStyleCnt="4"/>
      <dgm:spPr>
        <a:blipFill>
          <a:blip xmlns:r="http://schemas.openxmlformats.org/officeDocument/2006/relationships" r:embed="rId2" cstate="print">
            <a:extLst>
              <a:ext uri="{28A0092B-C50C-407E-A947-70E740481C1C}"/>
            </a:extLst>
          </a:blip>
          <a:srcRect/>
          <a:stretch>
            <a:fillRect l="-11000" r="-11000"/>
          </a:stretch>
        </a:blipFill>
      </dgm:spPr>
    </dgm:pt>
    <dgm:pt modelId="{2A5930D5-1365-4294-AE57-E7AD3AA65F38}" type="pres">
      <dgm:prSet presAssocID="{48C5BCE7-B77D-4C46-9000-236D93282CAC}" presName="sibTrans" presStyleLbl="sibTrans2D1" presStyleIdx="0" presStyleCnt="0"/>
      <dgm:spPr/>
      <dgm:t>
        <a:bodyPr/>
        <a:lstStyle/>
        <a:p>
          <a:endParaRPr lang="en-US"/>
        </a:p>
      </dgm:t>
    </dgm:pt>
    <dgm:pt modelId="{07A52442-0930-4DC3-B645-AF7646A5073B}" type="pres">
      <dgm:prSet presAssocID="{62BA5959-FAC1-4B1F-B50C-196BE882EEDD}" presName="compNode" presStyleCnt="0"/>
      <dgm:spPr/>
    </dgm:pt>
    <dgm:pt modelId="{2F745531-B60E-43DE-88FA-B86B966ADF53}" type="pres">
      <dgm:prSet presAssocID="{62BA5959-FAC1-4B1F-B50C-196BE882EEDD}" presName="node" presStyleLbl="node1" presStyleIdx="2" presStyleCnt="4">
        <dgm:presLayoutVars>
          <dgm:bulletEnabled val="1"/>
        </dgm:presLayoutVars>
      </dgm:prSet>
      <dgm:spPr/>
      <dgm:t>
        <a:bodyPr/>
        <a:lstStyle/>
        <a:p>
          <a:endParaRPr lang="en-US"/>
        </a:p>
      </dgm:t>
    </dgm:pt>
    <dgm:pt modelId="{43608F8C-0DE6-498F-B15C-FF86DF01FD7B}" type="pres">
      <dgm:prSet presAssocID="{62BA5959-FAC1-4B1F-B50C-196BE882EEDD}" presName="invisiNode" presStyleLbl="node1" presStyleIdx="2" presStyleCnt="4"/>
      <dgm:spPr/>
    </dgm:pt>
    <dgm:pt modelId="{7312F62F-BCCF-4450-BB0C-177F188D6C1D}" type="pres">
      <dgm:prSet presAssocID="{62BA5959-FAC1-4B1F-B50C-196BE882EEDD}" presName="imagNode" presStyleLbl="fgImgPlace1" presStyleIdx="2" presStyleCnt="4"/>
      <dgm:spPr>
        <a:blipFill>
          <a:blip xmlns:r="http://schemas.openxmlformats.org/officeDocument/2006/relationships" r:embed="rId3" cstate="print">
            <a:extLst>
              <a:ext uri="{28A0092B-C50C-407E-A947-70E740481C1C}"/>
            </a:extLst>
          </a:blip>
          <a:srcRect/>
          <a:stretch>
            <a:fillRect l="-8000" r="-8000"/>
          </a:stretch>
        </a:blipFill>
      </dgm:spPr>
    </dgm:pt>
    <dgm:pt modelId="{E2D6CE3D-CCE5-4ECF-BD18-BFE0F8B265DB}" type="pres">
      <dgm:prSet presAssocID="{A3253D96-7B8A-4A31-85BA-DEA81F3EC496}" presName="sibTrans" presStyleLbl="sibTrans2D1" presStyleIdx="0" presStyleCnt="0"/>
      <dgm:spPr/>
      <dgm:t>
        <a:bodyPr/>
        <a:lstStyle/>
        <a:p>
          <a:endParaRPr lang="en-US"/>
        </a:p>
      </dgm:t>
    </dgm:pt>
    <dgm:pt modelId="{1445204A-8F87-4848-8E6B-96A071C1B896}" type="pres">
      <dgm:prSet presAssocID="{2E9958C4-7D8B-42F8-A8E4-C394FE96C515}" presName="compNode" presStyleCnt="0"/>
      <dgm:spPr/>
    </dgm:pt>
    <dgm:pt modelId="{9CED6F88-FAF2-4C4A-91D2-3E56AAE8343B}" type="pres">
      <dgm:prSet presAssocID="{2E9958C4-7D8B-42F8-A8E4-C394FE96C515}" presName="node" presStyleLbl="node1" presStyleIdx="3" presStyleCnt="4">
        <dgm:presLayoutVars>
          <dgm:bulletEnabled val="1"/>
        </dgm:presLayoutVars>
      </dgm:prSet>
      <dgm:spPr/>
      <dgm:t>
        <a:bodyPr/>
        <a:lstStyle/>
        <a:p>
          <a:endParaRPr lang="en-US"/>
        </a:p>
      </dgm:t>
    </dgm:pt>
    <dgm:pt modelId="{2EA9DB6D-4825-43FB-8D3F-C660EB1FCFE4}" type="pres">
      <dgm:prSet presAssocID="{2E9958C4-7D8B-42F8-A8E4-C394FE96C515}" presName="invisiNode" presStyleLbl="node1" presStyleIdx="3" presStyleCnt="4"/>
      <dgm:spPr/>
    </dgm:pt>
    <dgm:pt modelId="{8CC1F02F-237C-4647-919E-7A378EBDC2BC}" type="pres">
      <dgm:prSet presAssocID="{2E9958C4-7D8B-42F8-A8E4-C394FE96C515}" presName="imagNode" presStyleLbl="fgImgPlace1" presStyleIdx="3" presStyleCnt="4"/>
      <dgm:spPr>
        <a:blipFill>
          <a:blip xmlns:r="http://schemas.openxmlformats.org/officeDocument/2006/relationships" r:embed="rId4">
            <a:extLst>
              <a:ext uri="{28A0092B-C50C-407E-A947-70E740481C1C}"/>
            </a:extLst>
          </a:blip>
          <a:srcRect/>
          <a:stretch>
            <a:fillRect t="-11000" b="-11000"/>
          </a:stretch>
        </a:blipFill>
      </dgm:spPr>
    </dgm:pt>
  </dgm:ptLst>
  <dgm:cxnLst>
    <dgm:cxn modelId="{E22BD489-D55C-4C1D-87B8-729BF14855FF}" type="presOf" srcId="{B59CA795-4BD6-4208-BFAA-4FD44D114688}" destId="{997DB169-285E-41E5-AC4F-12633E71D55C}" srcOrd="0" destOrd="0" presId="urn:microsoft.com/office/officeart/2005/8/layout/pList2#1"/>
    <dgm:cxn modelId="{500CF2E9-3B7E-46A3-BDCD-1B38DAAB5203}" srcId="{82CC2828-F44C-4D64-AFB4-723805F7D07F}" destId="{2E9958C4-7D8B-42F8-A8E4-C394FE96C515}" srcOrd="3" destOrd="0" parTransId="{69576CFD-DB1C-41DD-A17D-C2BAC937D018}" sibTransId="{D04A420C-B8C4-42CD-A661-CE2B04FFEA8D}"/>
    <dgm:cxn modelId="{F8E6EA39-D0F9-49CC-8531-B13795DE3EDB}" srcId="{82CC2828-F44C-4D64-AFB4-723805F7D07F}" destId="{65E1B38B-2569-4DBE-9360-E74FC8674A76}" srcOrd="1" destOrd="0" parTransId="{880973F0-EE56-4A8F-B7A9-6C02F8C6E835}" sibTransId="{48C5BCE7-B77D-4C46-9000-236D93282CAC}"/>
    <dgm:cxn modelId="{CB1BC106-6FE2-4625-BE07-8FD6BB9904C5}" type="presOf" srcId="{62BA5959-FAC1-4B1F-B50C-196BE882EEDD}" destId="{2F745531-B60E-43DE-88FA-B86B966ADF53}" srcOrd="0" destOrd="0" presId="urn:microsoft.com/office/officeart/2005/8/layout/pList2#1"/>
    <dgm:cxn modelId="{4C026582-0DC8-4829-8FB5-F6EA47ED7C3A}" type="presOf" srcId="{A3253D96-7B8A-4A31-85BA-DEA81F3EC496}" destId="{E2D6CE3D-CCE5-4ECF-BD18-BFE0F8B265DB}" srcOrd="0" destOrd="0" presId="urn:microsoft.com/office/officeart/2005/8/layout/pList2#1"/>
    <dgm:cxn modelId="{4C7A07DF-AAC6-487D-9F28-CE60C70688C9}" type="presOf" srcId="{FB8111F1-07F3-4F41-9E2F-ADB37497CB2D}" destId="{F4E90B42-9AE9-4206-8343-1E13320DEC83}" srcOrd="0" destOrd="0" presId="urn:microsoft.com/office/officeart/2005/8/layout/pList2#1"/>
    <dgm:cxn modelId="{D7F6D1BA-4647-45B0-AA24-59DC81266D13}" type="presOf" srcId="{65E1B38B-2569-4DBE-9360-E74FC8674A76}" destId="{13159857-9AE6-4BF4-AE6D-A4E36A533F9F}" srcOrd="0" destOrd="0" presId="urn:microsoft.com/office/officeart/2005/8/layout/pList2#1"/>
    <dgm:cxn modelId="{7099B0C0-D21D-42BB-A8DF-4AAFC9C6A87A}" srcId="{82CC2828-F44C-4D64-AFB4-723805F7D07F}" destId="{FB8111F1-07F3-4F41-9E2F-ADB37497CB2D}" srcOrd="0" destOrd="0" parTransId="{9D45DB12-A01B-4012-B2BB-089C2561FEBD}" sibTransId="{B59CA795-4BD6-4208-BFAA-4FD44D114688}"/>
    <dgm:cxn modelId="{A189D662-A6BD-4C17-A0AF-1C283C8ED752}" type="presOf" srcId="{82CC2828-F44C-4D64-AFB4-723805F7D07F}" destId="{4582ED11-AB08-4B75-B145-F8C9BA82E1ED}" srcOrd="0" destOrd="0" presId="urn:microsoft.com/office/officeart/2005/8/layout/pList2#1"/>
    <dgm:cxn modelId="{44500197-DA16-4298-BD36-242B85B25CAD}" type="presOf" srcId="{2E9958C4-7D8B-42F8-A8E4-C394FE96C515}" destId="{9CED6F88-FAF2-4C4A-91D2-3E56AAE8343B}" srcOrd="0" destOrd="0" presId="urn:microsoft.com/office/officeart/2005/8/layout/pList2#1"/>
    <dgm:cxn modelId="{1AB38727-3F55-4E94-9AAF-D88C1935D2CD}" srcId="{82CC2828-F44C-4D64-AFB4-723805F7D07F}" destId="{62BA5959-FAC1-4B1F-B50C-196BE882EEDD}" srcOrd="2" destOrd="0" parTransId="{07A213AD-9B99-489A-A16D-575F43573DF6}" sibTransId="{A3253D96-7B8A-4A31-85BA-DEA81F3EC496}"/>
    <dgm:cxn modelId="{34B5FDB8-ADFB-4580-970B-CD21D6011FBA}" type="presOf" srcId="{48C5BCE7-B77D-4C46-9000-236D93282CAC}" destId="{2A5930D5-1365-4294-AE57-E7AD3AA65F38}" srcOrd="0" destOrd="0" presId="urn:microsoft.com/office/officeart/2005/8/layout/pList2#1"/>
    <dgm:cxn modelId="{84377E10-73AA-4CCB-99A5-65109635E510}" type="presParOf" srcId="{4582ED11-AB08-4B75-B145-F8C9BA82E1ED}" destId="{55501ADD-9D7E-4740-AC51-CA39F2F7A2E8}" srcOrd="0" destOrd="0" presId="urn:microsoft.com/office/officeart/2005/8/layout/pList2#1"/>
    <dgm:cxn modelId="{F73D1758-100E-48B3-AB94-8BCCE8DE1E99}" type="presParOf" srcId="{4582ED11-AB08-4B75-B145-F8C9BA82E1ED}" destId="{53F0E7F0-BF92-40BB-BFE1-1F0F86BDC265}" srcOrd="1" destOrd="0" presId="urn:microsoft.com/office/officeart/2005/8/layout/pList2#1"/>
    <dgm:cxn modelId="{449A9125-5871-4CFE-82B1-E1C72C162145}" type="presParOf" srcId="{53F0E7F0-BF92-40BB-BFE1-1F0F86BDC265}" destId="{6F1BD782-317C-4923-99A2-01875D3FB429}" srcOrd="0" destOrd="0" presId="urn:microsoft.com/office/officeart/2005/8/layout/pList2#1"/>
    <dgm:cxn modelId="{201E94B3-7D49-47F4-8958-6CC90CA94176}" type="presParOf" srcId="{6F1BD782-317C-4923-99A2-01875D3FB429}" destId="{F4E90B42-9AE9-4206-8343-1E13320DEC83}" srcOrd="0" destOrd="0" presId="urn:microsoft.com/office/officeart/2005/8/layout/pList2#1"/>
    <dgm:cxn modelId="{F998978B-051D-434F-B45C-442264098383}" type="presParOf" srcId="{6F1BD782-317C-4923-99A2-01875D3FB429}" destId="{2E9FB9E0-C952-40FC-B0EF-3797A68419FE}" srcOrd="1" destOrd="0" presId="urn:microsoft.com/office/officeart/2005/8/layout/pList2#1"/>
    <dgm:cxn modelId="{4BAC8F03-A559-474B-9B67-D6580ED63EEF}" type="presParOf" srcId="{6F1BD782-317C-4923-99A2-01875D3FB429}" destId="{8DD4C448-CEE1-4B2F-BE66-B1B81C843F2F}" srcOrd="2" destOrd="0" presId="urn:microsoft.com/office/officeart/2005/8/layout/pList2#1"/>
    <dgm:cxn modelId="{04B14B8C-59F3-4D91-B33C-716C5B593CC3}" type="presParOf" srcId="{53F0E7F0-BF92-40BB-BFE1-1F0F86BDC265}" destId="{997DB169-285E-41E5-AC4F-12633E71D55C}" srcOrd="1" destOrd="0" presId="urn:microsoft.com/office/officeart/2005/8/layout/pList2#1"/>
    <dgm:cxn modelId="{F4F54376-2128-4D25-AC3A-95D363A1405C}" type="presParOf" srcId="{53F0E7F0-BF92-40BB-BFE1-1F0F86BDC265}" destId="{D7166565-25B4-43D5-B9FA-5A339055DA41}" srcOrd="2" destOrd="0" presId="urn:microsoft.com/office/officeart/2005/8/layout/pList2#1"/>
    <dgm:cxn modelId="{6D927AF8-6804-4CA4-8075-B00A874ACFB8}" type="presParOf" srcId="{D7166565-25B4-43D5-B9FA-5A339055DA41}" destId="{13159857-9AE6-4BF4-AE6D-A4E36A533F9F}" srcOrd="0" destOrd="0" presId="urn:microsoft.com/office/officeart/2005/8/layout/pList2#1"/>
    <dgm:cxn modelId="{81301909-48EC-49FF-BB0C-92500B0A3664}" type="presParOf" srcId="{D7166565-25B4-43D5-B9FA-5A339055DA41}" destId="{CB3016C4-AB94-4C81-83D1-CEB80B73C9A6}" srcOrd="1" destOrd="0" presId="urn:microsoft.com/office/officeart/2005/8/layout/pList2#1"/>
    <dgm:cxn modelId="{0C5E1C57-3932-4906-8AA3-9FC2041606D9}" type="presParOf" srcId="{D7166565-25B4-43D5-B9FA-5A339055DA41}" destId="{5E408FFA-8E02-4D87-ACD6-EEB61B62214E}" srcOrd="2" destOrd="0" presId="urn:microsoft.com/office/officeart/2005/8/layout/pList2#1"/>
    <dgm:cxn modelId="{3BCD0FD0-2BB3-4679-9E00-089F74EDEE4C}" type="presParOf" srcId="{53F0E7F0-BF92-40BB-BFE1-1F0F86BDC265}" destId="{2A5930D5-1365-4294-AE57-E7AD3AA65F38}" srcOrd="3" destOrd="0" presId="urn:microsoft.com/office/officeart/2005/8/layout/pList2#1"/>
    <dgm:cxn modelId="{95323B2B-6BD4-45D2-9EDD-5FB69018B98F}" type="presParOf" srcId="{53F0E7F0-BF92-40BB-BFE1-1F0F86BDC265}" destId="{07A52442-0930-4DC3-B645-AF7646A5073B}" srcOrd="4" destOrd="0" presId="urn:microsoft.com/office/officeart/2005/8/layout/pList2#1"/>
    <dgm:cxn modelId="{B2A78717-45A6-4259-A2A1-5BC67A113C74}" type="presParOf" srcId="{07A52442-0930-4DC3-B645-AF7646A5073B}" destId="{2F745531-B60E-43DE-88FA-B86B966ADF53}" srcOrd="0" destOrd="0" presId="urn:microsoft.com/office/officeart/2005/8/layout/pList2#1"/>
    <dgm:cxn modelId="{6A68B831-4336-41AE-8A64-B583D027C500}" type="presParOf" srcId="{07A52442-0930-4DC3-B645-AF7646A5073B}" destId="{43608F8C-0DE6-498F-B15C-FF86DF01FD7B}" srcOrd="1" destOrd="0" presId="urn:microsoft.com/office/officeart/2005/8/layout/pList2#1"/>
    <dgm:cxn modelId="{912D2976-F387-412A-901C-EB2544DE3946}" type="presParOf" srcId="{07A52442-0930-4DC3-B645-AF7646A5073B}" destId="{7312F62F-BCCF-4450-BB0C-177F188D6C1D}" srcOrd="2" destOrd="0" presId="urn:microsoft.com/office/officeart/2005/8/layout/pList2#1"/>
    <dgm:cxn modelId="{BF3875CB-E358-4F85-9C6D-15B7703D79C2}" type="presParOf" srcId="{53F0E7F0-BF92-40BB-BFE1-1F0F86BDC265}" destId="{E2D6CE3D-CCE5-4ECF-BD18-BFE0F8B265DB}" srcOrd="5" destOrd="0" presId="urn:microsoft.com/office/officeart/2005/8/layout/pList2#1"/>
    <dgm:cxn modelId="{CDB3BF0A-E336-4E9F-9CA7-FDF3004271E4}" type="presParOf" srcId="{53F0E7F0-BF92-40BB-BFE1-1F0F86BDC265}" destId="{1445204A-8F87-4848-8E6B-96A071C1B896}" srcOrd="6" destOrd="0" presId="urn:microsoft.com/office/officeart/2005/8/layout/pList2#1"/>
    <dgm:cxn modelId="{E4E54595-58A7-457D-BAE6-917E1279AE4F}" type="presParOf" srcId="{1445204A-8F87-4848-8E6B-96A071C1B896}" destId="{9CED6F88-FAF2-4C4A-91D2-3E56AAE8343B}" srcOrd="0" destOrd="0" presId="urn:microsoft.com/office/officeart/2005/8/layout/pList2#1"/>
    <dgm:cxn modelId="{B49D7C7F-9559-4B64-B394-8A564BF308AC}" type="presParOf" srcId="{1445204A-8F87-4848-8E6B-96A071C1B896}" destId="{2EA9DB6D-4825-43FB-8D3F-C660EB1FCFE4}" srcOrd="1" destOrd="0" presId="urn:microsoft.com/office/officeart/2005/8/layout/pList2#1"/>
    <dgm:cxn modelId="{E7A87D17-1704-4AF6-8220-123C61344CB8}" type="presParOf" srcId="{1445204A-8F87-4848-8E6B-96A071C1B896}" destId="{8CC1F02F-237C-4647-919E-7A378EBDC2BC}" srcOrd="2" destOrd="0" presId="urn:microsoft.com/office/officeart/2005/8/layout/pList2#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1309E06C-50BC-4C3F-858F-A6B70AF8958A}" type="doc">
      <dgm:prSet loTypeId="urn:microsoft.com/office/officeart/2005/8/layout/venn2" loCatId="relationship" qsTypeId="urn:microsoft.com/office/officeart/2005/8/quickstyle/simple1" qsCatId="simple" csTypeId="urn:microsoft.com/office/officeart/2005/8/colors/accent0_3" csCatId="mainScheme" phldr="1"/>
      <dgm:spPr/>
      <dgm:t>
        <a:bodyPr/>
        <a:lstStyle/>
        <a:p>
          <a:endParaRPr lang="en-US"/>
        </a:p>
      </dgm:t>
    </dgm:pt>
    <dgm:pt modelId="{AB8FF390-CBC9-4F5C-A488-F2CB0B390FA0}">
      <dgm:prSet phldrT="[Text]" custT="1"/>
      <dgm:spPr/>
      <dgm:t>
        <a:bodyPr/>
        <a:lstStyle/>
        <a:p>
          <a:r>
            <a:rPr lang="en-US" sz="900" dirty="0" smtClean="0"/>
            <a:t>Aspirational </a:t>
          </a:r>
        </a:p>
        <a:p>
          <a:r>
            <a:rPr lang="en-US" sz="900" dirty="0" smtClean="0"/>
            <a:t>Requirements</a:t>
          </a:r>
          <a:endParaRPr lang="en-US" sz="900" dirty="0"/>
        </a:p>
      </dgm:t>
    </dgm:pt>
    <dgm:pt modelId="{CD1BA8FF-229E-4D32-8942-E8EE772B1EFA}" type="parTrans" cxnId="{DF8C8DBC-7786-43F7-84E9-65216D8CF11B}">
      <dgm:prSet/>
      <dgm:spPr/>
      <dgm:t>
        <a:bodyPr/>
        <a:lstStyle/>
        <a:p>
          <a:endParaRPr lang="en-US" sz="2800"/>
        </a:p>
      </dgm:t>
    </dgm:pt>
    <dgm:pt modelId="{A82417B9-99EF-4B4A-B17D-4DDEFA0CFE81}" type="sibTrans" cxnId="{DF8C8DBC-7786-43F7-84E9-65216D8CF11B}">
      <dgm:prSet/>
      <dgm:spPr/>
      <dgm:t>
        <a:bodyPr/>
        <a:lstStyle/>
        <a:p>
          <a:endParaRPr lang="en-US" sz="2800"/>
        </a:p>
      </dgm:t>
    </dgm:pt>
    <dgm:pt modelId="{A0549EFD-10D1-4E6F-ABE5-828D07BAD132}">
      <dgm:prSet phldrT="[Text]" custT="1"/>
      <dgm:spPr/>
      <dgm:t>
        <a:bodyPr/>
        <a:lstStyle/>
        <a:p>
          <a:r>
            <a:rPr lang="en-US" sz="900" smtClean="0"/>
            <a:t>Mandatory Requirements</a:t>
          </a:r>
          <a:endParaRPr lang="en-US" sz="900" dirty="0"/>
        </a:p>
      </dgm:t>
    </dgm:pt>
    <dgm:pt modelId="{6765123B-CA0F-477A-82A3-47D241D5E45A}" type="parTrans" cxnId="{0BAE9BF0-590B-427B-A50F-E1E534594788}">
      <dgm:prSet/>
      <dgm:spPr/>
      <dgm:t>
        <a:bodyPr/>
        <a:lstStyle/>
        <a:p>
          <a:endParaRPr lang="en-US" sz="2800"/>
        </a:p>
      </dgm:t>
    </dgm:pt>
    <dgm:pt modelId="{2BAFEC03-5227-412F-8246-914DC0BFD342}" type="sibTrans" cxnId="{0BAE9BF0-590B-427B-A50F-E1E534594788}">
      <dgm:prSet/>
      <dgm:spPr/>
      <dgm:t>
        <a:bodyPr/>
        <a:lstStyle/>
        <a:p>
          <a:endParaRPr lang="en-US" sz="2800"/>
        </a:p>
      </dgm:t>
    </dgm:pt>
    <dgm:pt modelId="{FBFA9BCE-C995-4A76-93BD-1EEA4FD9AFCA}" type="pres">
      <dgm:prSet presAssocID="{1309E06C-50BC-4C3F-858F-A6B70AF8958A}" presName="Name0" presStyleCnt="0">
        <dgm:presLayoutVars>
          <dgm:chMax val="7"/>
          <dgm:resizeHandles val="exact"/>
        </dgm:presLayoutVars>
      </dgm:prSet>
      <dgm:spPr/>
      <dgm:t>
        <a:bodyPr/>
        <a:lstStyle/>
        <a:p>
          <a:endParaRPr lang="en-US"/>
        </a:p>
      </dgm:t>
    </dgm:pt>
    <dgm:pt modelId="{6B486476-70FF-4A2C-AB9D-4EF3C4596802}" type="pres">
      <dgm:prSet presAssocID="{1309E06C-50BC-4C3F-858F-A6B70AF8958A}" presName="comp1" presStyleCnt="0"/>
      <dgm:spPr/>
    </dgm:pt>
    <dgm:pt modelId="{9F95939B-83DE-401E-9C59-481F282ED7C4}" type="pres">
      <dgm:prSet presAssocID="{1309E06C-50BC-4C3F-858F-A6B70AF8958A}" presName="circle1" presStyleLbl="node1" presStyleIdx="0" presStyleCnt="2"/>
      <dgm:spPr/>
      <dgm:t>
        <a:bodyPr/>
        <a:lstStyle/>
        <a:p>
          <a:endParaRPr lang="en-US"/>
        </a:p>
      </dgm:t>
    </dgm:pt>
    <dgm:pt modelId="{53E6666E-3958-4D75-8C45-464AAA7C22EC}" type="pres">
      <dgm:prSet presAssocID="{1309E06C-50BC-4C3F-858F-A6B70AF8958A}" presName="c1text" presStyleLbl="node1" presStyleIdx="0" presStyleCnt="2">
        <dgm:presLayoutVars>
          <dgm:bulletEnabled val="1"/>
        </dgm:presLayoutVars>
      </dgm:prSet>
      <dgm:spPr/>
      <dgm:t>
        <a:bodyPr/>
        <a:lstStyle/>
        <a:p>
          <a:endParaRPr lang="en-US"/>
        </a:p>
      </dgm:t>
    </dgm:pt>
    <dgm:pt modelId="{449D0A94-514B-4A95-A8C3-BF399C9FBD39}" type="pres">
      <dgm:prSet presAssocID="{1309E06C-50BC-4C3F-858F-A6B70AF8958A}" presName="comp2" presStyleCnt="0"/>
      <dgm:spPr/>
    </dgm:pt>
    <dgm:pt modelId="{E1B97157-DF21-412C-83E0-5481F187C56E}" type="pres">
      <dgm:prSet presAssocID="{1309E06C-50BC-4C3F-858F-A6B70AF8958A}" presName="circle2" presStyleLbl="node1" presStyleIdx="1" presStyleCnt="2"/>
      <dgm:spPr/>
      <dgm:t>
        <a:bodyPr/>
        <a:lstStyle/>
        <a:p>
          <a:endParaRPr lang="en-US"/>
        </a:p>
      </dgm:t>
    </dgm:pt>
    <dgm:pt modelId="{882FAC4F-074F-4BCC-B5CD-A2C17F363814}" type="pres">
      <dgm:prSet presAssocID="{1309E06C-50BC-4C3F-858F-A6B70AF8958A}" presName="c2text" presStyleLbl="node1" presStyleIdx="1" presStyleCnt="2">
        <dgm:presLayoutVars>
          <dgm:bulletEnabled val="1"/>
        </dgm:presLayoutVars>
      </dgm:prSet>
      <dgm:spPr/>
      <dgm:t>
        <a:bodyPr/>
        <a:lstStyle/>
        <a:p>
          <a:endParaRPr lang="en-US"/>
        </a:p>
      </dgm:t>
    </dgm:pt>
  </dgm:ptLst>
  <dgm:cxnLst>
    <dgm:cxn modelId="{B6AF61D4-89B2-46C6-82E8-989105C09F69}" type="presOf" srcId="{A0549EFD-10D1-4E6F-ABE5-828D07BAD132}" destId="{882FAC4F-074F-4BCC-B5CD-A2C17F363814}" srcOrd="1" destOrd="0" presId="urn:microsoft.com/office/officeart/2005/8/layout/venn2"/>
    <dgm:cxn modelId="{DF8C8DBC-7786-43F7-84E9-65216D8CF11B}" srcId="{1309E06C-50BC-4C3F-858F-A6B70AF8958A}" destId="{AB8FF390-CBC9-4F5C-A488-F2CB0B390FA0}" srcOrd="0" destOrd="0" parTransId="{CD1BA8FF-229E-4D32-8942-E8EE772B1EFA}" sibTransId="{A82417B9-99EF-4B4A-B17D-4DDEFA0CFE81}"/>
    <dgm:cxn modelId="{4070E030-CD14-4866-A2D5-1CF1F425D3D8}" type="presOf" srcId="{1309E06C-50BC-4C3F-858F-A6B70AF8958A}" destId="{FBFA9BCE-C995-4A76-93BD-1EEA4FD9AFCA}" srcOrd="0" destOrd="0" presId="urn:microsoft.com/office/officeart/2005/8/layout/venn2"/>
    <dgm:cxn modelId="{F33847E5-CDF5-45D2-ADCF-79FF036955D7}" type="presOf" srcId="{A0549EFD-10D1-4E6F-ABE5-828D07BAD132}" destId="{E1B97157-DF21-412C-83E0-5481F187C56E}" srcOrd="0" destOrd="0" presId="urn:microsoft.com/office/officeart/2005/8/layout/venn2"/>
    <dgm:cxn modelId="{9650BC22-E3A4-434D-A1D9-DBAB7C0317E0}" type="presOf" srcId="{AB8FF390-CBC9-4F5C-A488-F2CB0B390FA0}" destId="{53E6666E-3958-4D75-8C45-464AAA7C22EC}" srcOrd="1" destOrd="0" presId="urn:microsoft.com/office/officeart/2005/8/layout/venn2"/>
    <dgm:cxn modelId="{6BA12D75-7701-4F40-B4C9-9765538EB1DA}" type="presOf" srcId="{AB8FF390-CBC9-4F5C-A488-F2CB0B390FA0}" destId="{9F95939B-83DE-401E-9C59-481F282ED7C4}" srcOrd="0" destOrd="0" presId="urn:microsoft.com/office/officeart/2005/8/layout/venn2"/>
    <dgm:cxn modelId="{0BAE9BF0-590B-427B-A50F-E1E534594788}" srcId="{1309E06C-50BC-4C3F-858F-A6B70AF8958A}" destId="{A0549EFD-10D1-4E6F-ABE5-828D07BAD132}" srcOrd="1" destOrd="0" parTransId="{6765123B-CA0F-477A-82A3-47D241D5E45A}" sibTransId="{2BAFEC03-5227-412F-8246-914DC0BFD342}"/>
    <dgm:cxn modelId="{BB971D22-F75C-45E4-A4A6-14C77D76360F}" type="presParOf" srcId="{FBFA9BCE-C995-4A76-93BD-1EEA4FD9AFCA}" destId="{6B486476-70FF-4A2C-AB9D-4EF3C4596802}" srcOrd="0" destOrd="0" presId="urn:microsoft.com/office/officeart/2005/8/layout/venn2"/>
    <dgm:cxn modelId="{041AF11B-7597-44EA-A22D-BA2A30449C7C}" type="presParOf" srcId="{6B486476-70FF-4A2C-AB9D-4EF3C4596802}" destId="{9F95939B-83DE-401E-9C59-481F282ED7C4}" srcOrd="0" destOrd="0" presId="urn:microsoft.com/office/officeart/2005/8/layout/venn2"/>
    <dgm:cxn modelId="{B4BF6469-C8BF-4407-A4B4-7B831967FECB}" type="presParOf" srcId="{6B486476-70FF-4A2C-AB9D-4EF3C4596802}" destId="{53E6666E-3958-4D75-8C45-464AAA7C22EC}" srcOrd="1" destOrd="0" presId="urn:microsoft.com/office/officeart/2005/8/layout/venn2"/>
    <dgm:cxn modelId="{3E11D0C6-4E09-40FE-B0E8-00A573CDA224}" type="presParOf" srcId="{FBFA9BCE-C995-4A76-93BD-1EEA4FD9AFCA}" destId="{449D0A94-514B-4A95-A8C3-BF399C9FBD39}" srcOrd="1" destOrd="0" presId="urn:microsoft.com/office/officeart/2005/8/layout/venn2"/>
    <dgm:cxn modelId="{863A3D32-706F-4301-97B1-4C669DB62C58}" type="presParOf" srcId="{449D0A94-514B-4A95-A8C3-BF399C9FBD39}" destId="{E1B97157-DF21-412C-83E0-5481F187C56E}" srcOrd="0" destOrd="0" presId="urn:microsoft.com/office/officeart/2005/8/layout/venn2"/>
    <dgm:cxn modelId="{760D1A52-D4D2-432B-A10C-EBA6DA7F68D2}" type="presParOf" srcId="{449D0A94-514B-4A95-A8C3-BF399C9FBD39}" destId="{882FAC4F-074F-4BCC-B5CD-A2C17F363814}" srcOrd="1" destOrd="0" presId="urn:microsoft.com/office/officeart/2005/8/layout/venn2"/>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1309E06C-50BC-4C3F-858F-A6B70AF8958A}" type="doc">
      <dgm:prSet loTypeId="urn:microsoft.com/office/officeart/2005/8/layout/venn2" loCatId="relationship" qsTypeId="urn:microsoft.com/office/officeart/2005/8/quickstyle/simple1" qsCatId="simple" csTypeId="urn:microsoft.com/office/officeart/2005/8/colors/accent0_3" csCatId="mainScheme" phldr="1"/>
      <dgm:spPr/>
      <dgm:t>
        <a:bodyPr/>
        <a:lstStyle/>
        <a:p>
          <a:endParaRPr lang="en-US"/>
        </a:p>
      </dgm:t>
    </dgm:pt>
    <dgm:pt modelId="{AB8FF390-CBC9-4F5C-A488-F2CB0B390FA0}">
      <dgm:prSet phldrT="[Text]" custT="1"/>
      <dgm:spPr/>
      <dgm:t>
        <a:bodyPr/>
        <a:lstStyle/>
        <a:p>
          <a:r>
            <a:rPr lang="en-US" sz="900" dirty="0" smtClean="0"/>
            <a:t>Aspirational </a:t>
          </a:r>
        </a:p>
        <a:p>
          <a:r>
            <a:rPr lang="en-US" sz="900" dirty="0" smtClean="0"/>
            <a:t>Requirements</a:t>
          </a:r>
          <a:endParaRPr lang="en-US" sz="900" dirty="0"/>
        </a:p>
      </dgm:t>
    </dgm:pt>
    <dgm:pt modelId="{CD1BA8FF-229E-4D32-8942-E8EE772B1EFA}" type="parTrans" cxnId="{DF8C8DBC-7786-43F7-84E9-65216D8CF11B}">
      <dgm:prSet/>
      <dgm:spPr/>
      <dgm:t>
        <a:bodyPr/>
        <a:lstStyle/>
        <a:p>
          <a:endParaRPr lang="en-US" sz="2800"/>
        </a:p>
      </dgm:t>
    </dgm:pt>
    <dgm:pt modelId="{A82417B9-99EF-4B4A-B17D-4DDEFA0CFE81}" type="sibTrans" cxnId="{DF8C8DBC-7786-43F7-84E9-65216D8CF11B}">
      <dgm:prSet/>
      <dgm:spPr/>
      <dgm:t>
        <a:bodyPr/>
        <a:lstStyle/>
        <a:p>
          <a:endParaRPr lang="en-US" sz="2800"/>
        </a:p>
      </dgm:t>
    </dgm:pt>
    <dgm:pt modelId="{A0549EFD-10D1-4E6F-ABE5-828D07BAD132}">
      <dgm:prSet phldrT="[Text]" custT="1"/>
      <dgm:spPr/>
      <dgm:t>
        <a:bodyPr/>
        <a:lstStyle/>
        <a:p>
          <a:r>
            <a:rPr lang="en-US" sz="900" smtClean="0"/>
            <a:t>Mandatory Requirements</a:t>
          </a:r>
          <a:endParaRPr lang="en-US" sz="900" dirty="0"/>
        </a:p>
      </dgm:t>
    </dgm:pt>
    <dgm:pt modelId="{6765123B-CA0F-477A-82A3-47D241D5E45A}" type="parTrans" cxnId="{0BAE9BF0-590B-427B-A50F-E1E534594788}">
      <dgm:prSet/>
      <dgm:spPr/>
      <dgm:t>
        <a:bodyPr/>
        <a:lstStyle/>
        <a:p>
          <a:endParaRPr lang="en-US" sz="2800"/>
        </a:p>
      </dgm:t>
    </dgm:pt>
    <dgm:pt modelId="{2BAFEC03-5227-412F-8246-914DC0BFD342}" type="sibTrans" cxnId="{0BAE9BF0-590B-427B-A50F-E1E534594788}">
      <dgm:prSet/>
      <dgm:spPr/>
      <dgm:t>
        <a:bodyPr/>
        <a:lstStyle/>
        <a:p>
          <a:endParaRPr lang="en-US" sz="2800"/>
        </a:p>
      </dgm:t>
    </dgm:pt>
    <dgm:pt modelId="{FBFA9BCE-C995-4A76-93BD-1EEA4FD9AFCA}" type="pres">
      <dgm:prSet presAssocID="{1309E06C-50BC-4C3F-858F-A6B70AF8958A}" presName="Name0" presStyleCnt="0">
        <dgm:presLayoutVars>
          <dgm:chMax val="7"/>
          <dgm:resizeHandles val="exact"/>
        </dgm:presLayoutVars>
      </dgm:prSet>
      <dgm:spPr/>
      <dgm:t>
        <a:bodyPr/>
        <a:lstStyle/>
        <a:p>
          <a:endParaRPr lang="en-US"/>
        </a:p>
      </dgm:t>
    </dgm:pt>
    <dgm:pt modelId="{6B486476-70FF-4A2C-AB9D-4EF3C4596802}" type="pres">
      <dgm:prSet presAssocID="{1309E06C-50BC-4C3F-858F-A6B70AF8958A}" presName="comp1" presStyleCnt="0"/>
      <dgm:spPr/>
    </dgm:pt>
    <dgm:pt modelId="{9F95939B-83DE-401E-9C59-481F282ED7C4}" type="pres">
      <dgm:prSet presAssocID="{1309E06C-50BC-4C3F-858F-A6B70AF8958A}" presName="circle1" presStyleLbl="node1" presStyleIdx="0" presStyleCnt="2"/>
      <dgm:spPr/>
      <dgm:t>
        <a:bodyPr/>
        <a:lstStyle/>
        <a:p>
          <a:endParaRPr lang="en-US"/>
        </a:p>
      </dgm:t>
    </dgm:pt>
    <dgm:pt modelId="{53E6666E-3958-4D75-8C45-464AAA7C22EC}" type="pres">
      <dgm:prSet presAssocID="{1309E06C-50BC-4C3F-858F-A6B70AF8958A}" presName="c1text" presStyleLbl="node1" presStyleIdx="0" presStyleCnt="2">
        <dgm:presLayoutVars>
          <dgm:bulletEnabled val="1"/>
        </dgm:presLayoutVars>
      </dgm:prSet>
      <dgm:spPr/>
      <dgm:t>
        <a:bodyPr/>
        <a:lstStyle/>
        <a:p>
          <a:endParaRPr lang="en-US"/>
        </a:p>
      </dgm:t>
    </dgm:pt>
    <dgm:pt modelId="{449D0A94-514B-4A95-A8C3-BF399C9FBD39}" type="pres">
      <dgm:prSet presAssocID="{1309E06C-50BC-4C3F-858F-A6B70AF8958A}" presName="comp2" presStyleCnt="0"/>
      <dgm:spPr/>
    </dgm:pt>
    <dgm:pt modelId="{E1B97157-DF21-412C-83E0-5481F187C56E}" type="pres">
      <dgm:prSet presAssocID="{1309E06C-50BC-4C3F-858F-A6B70AF8958A}" presName="circle2" presStyleLbl="node1" presStyleIdx="1" presStyleCnt="2"/>
      <dgm:spPr/>
      <dgm:t>
        <a:bodyPr/>
        <a:lstStyle/>
        <a:p>
          <a:endParaRPr lang="en-US"/>
        </a:p>
      </dgm:t>
    </dgm:pt>
    <dgm:pt modelId="{882FAC4F-074F-4BCC-B5CD-A2C17F363814}" type="pres">
      <dgm:prSet presAssocID="{1309E06C-50BC-4C3F-858F-A6B70AF8958A}" presName="c2text" presStyleLbl="node1" presStyleIdx="1" presStyleCnt="2">
        <dgm:presLayoutVars>
          <dgm:bulletEnabled val="1"/>
        </dgm:presLayoutVars>
      </dgm:prSet>
      <dgm:spPr/>
      <dgm:t>
        <a:bodyPr/>
        <a:lstStyle/>
        <a:p>
          <a:endParaRPr lang="en-US"/>
        </a:p>
      </dgm:t>
    </dgm:pt>
  </dgm:ptLst>
  <dgm:cxnLst>
    <dgm:cxn modelId="{DF8C8DBC-7786-43F7-84E9-65216D8CF11B}" srcId="{1309E06C-50BC-4C3F-858F-A6B70AF8958A}" destId="{AB8FF390-CBC9-4F5C-A488-F2CB0B390FA0}" srcOrd="0" destOrd="0" parTransId="{CD1BA8FF-229E-4D32-8942-E8EE772B1EFA}" sibTransId="{A82417B9-99EF-4B4A-B17D-4DDEFA0CFE81}"/>
    <dgm:cxn modelId="{FFF09144-3415-47B7-9008-33C6027BC754}" type="presOf" srcId="{AB8FF390-CBC9-4F5C-A488-F2CB0B390FA0}" destId="{53E6666E-3958-4D75-8C45-464AAA7C22EC}" srcOrd="1" destOrd="0" presId="urn:microsoft.com/office/officeart/2005/8/layout/venn2"/>
    <dgm:cxn modelId="{9B81355A-0DB6-4C6B-9A47-4DE34F9E6B8D}" type="presOf" srcId="{A0549EFD-10D1-4E6F-ABE5-828D07BAD132}" destId="{E1B97157-DF21-412C-83E0-5481F187C56E}" srcOrd="0" destOrd="0" presId="urn:microsoft.com/office/officeart/2005/8/layout/venn2"/>
    <dgm:cxn modelId="{CD1D159C-13F3-431A-AA7C-8C808024BDA2}" type="presOf" srcId="{AB8FF390-CBC9-4F5C-A488-F2CB0B390FA0}" destId="{9F95939B-83DE-401E-9C59-481F282ED7C4}" srcOrd="0" destOrd="0" presId="urn:microsoft.com/office/officeart/2005/8/layout/venn2"/>
    <dgm:cxn modelId="{5F2C0F14-9385-4B9D-B79C-F2DC186391C9}" type="presOf" srcId="{A0549EFD-10D1-4E6F-ABE5-828D07BAD132}" destId="{882FAC4F-074F-4BCC-B5CD-A2C17F363814}" srcOrd="1" destOrd="0" presId="urn:microsoft.com/office/officeart/2005/8/layout/venn2"/>
    <dgm:cxn modelId="{0BAE9BF0-590B-427B-A50F-E1E534594788}" srcId="{1309E06C-50BC-4C3F-858F-A6B70AF8958A}" destId="{A0549EFD-10D1-4E6F-ABE5-828D07BAD132}" srcOrd="1" destOrd="0" parTransId="{6765123B-CA0F-477A-82A3-47D241D5E45A}" sibTransId="{2BAFEC03-5227-412F-8246-914DC0BFD342}"/>
    <dgm:cxn modelId="{2B0FEC86-3F69-4A17-84BD-C16D5AA9A336}" type="presOf" srcId="{1309E06C-50BC-4C3F-858F-A6B70AF8958A}" destId="{FBFA9BCE-C995-4A76-93BD-1EEA4FD9AFCA}" srcOrd="0" destOrd="0" presId="urn:microsoft.com/office/officeart/2005/8/layout/venn2"/>
    <dgm:cxn modelId="{720EE27F-1094-4A90-BF6C-420DDFCE853E}" type="presParOf" srcId="{FBFA9BCE-C995-4A76-93BD-1EEA4FD9AFCA}" destId="{6B486476-70FF-4A2C-AB9D-4EF3C4596802}" srcOrd="0" destOrd="0" presId="urn:microsoft.com/office/officeart/2005/8/layout/venn2"/>
    <dgm:cxn modelId="{D5ED50B1-0086-435B-8592-A75C2AF47D78}" type="presParOf" srcId="{6B486476-70FF-4A2C-AB9D-4EF3C4596802}" destId="{9F95939B-83DE-401E-9C59-481F282ED7C4}" srcOrd="0" destOrd="0" presId="urn:microsoft.com/office/officeart/2005/8/layout/venn2"/>
    <dgm:cxn modelId="{E1FF82BB-B4F1-4F5C-AC9D-A768F25AD631}" type="presParOf" srcId="{6B486476-70FF-4A2C-AB9D-4EF3C4596802}" destId="{53E6666E-3958-4D75-8C45-464AAA7C22EC}" srcOrd="1" destOrd="0" presId="urn:microsoft.com/office/officeart/2005/8/layout/venn2"/>
    <dgm:cxn modelId="{B6858D6B-17B9-45A3-8A8A-8A7EAA1DEC51}" type="presParOf" srcId="{FBFA9BCE-C995-4A76-93BD-1EEA4FD9AFCA}" destId="{449D0A94-514B-4A95-A8C3-BF399C9FBD39}" srcOrd="1" destOrd="0" presId="urn:microsoft.com/office/officeart/2005/8/layout/venn2"/>
    <dgm:cxn modelId="{3E241903-C4B9-4F7A-A743-1687A7921F93}" type="presParOf" srcId="{449D0A94-514B-4A95-A8C3-BF399C9FBD39}" destId="{E1B97157-DF21-412C-83E0-5481F187C56E}" srcOrd="0" destOrd="0" presId="urn:microsoft.com/office/officeart/2005/8/layout/venn2"/>
    <dgm:cxn modelId="{C6A6D8C0-2D53-40E3-88B9-97D2A3E7C21E}" type="presParOf" srcId="{449D0A94-514B-4A95-A8C3-BF399C9FBD39}" destId="{882FAC4F-074F-4BCC-B5CD-A2C17F363814}" srcOrd="1" destOrd="0" presId="urn:microsoft.com/office/officeart/2005/8/layout/venn2"/>
  </dgm:cxnLst>
  <dgm:bg/>
  <dgm:whole/>
  <dgm:extLst>
    <a:ext uri="http://schemas.microsoft.com/office/drawing/2008/diagram">
      <dsp:dataModelExt xmlns:dsp="http://schemas.microsoft.com/office/drawing/2008/diagram" xmlns="" relId="rId1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1309E06C-50BC-4C3F-858F-A6B70AF8958A}" type="doc">
      <dgm:prSet loTypeId="urn:microsoft.com/office/officeart/2005/8/layout/venn2" loCatId="relationship" qsTypeId="urn:microsoft.com/office/officeart/2005/8/quickstyle/simple1" qsCatId="simple" csTypeId="urn:microsoft.com/office/officeart/2005/8/colors/accent0_3" csCatId="mainScheme" phldr="1"/>
      <dgm:spPr/>
      <dgm:t>
        <a:bodyPr/>
        <a:lstStyle/>
        <a:p>
          <a:endParaRPr lang="en-US"/>
        </a:p>
      </dgm:t>
    </dgm:pt>
    <dgm:pt modelId="{AB8FF390-CBC9-4F5C-A488-F2CB0B390FA0}">
      <dgm:prSet phldrT="[Text]" custT="1"/>
      <dgm:spPr/>
      <dgm:t>
        <a:bodyPr/>
        <a:lstStyle/>
        <a:p>
          <a:r>
            <a:rPr lang="en-US" sz="900" dirty="0" smtClean="0"/>
            <a:t>Aspirational </a:t>
          </a:r>
        </a:p>
        <a:p>
          <a:r>
            <a:rPr lang="en-US" sz="900" dirty="0" smtClean="0"/>
            <a:t>Requirements</a:t>
          </a:r>
          <a:endParaRPr lang="en-US" sz="900" dirty="0"/>
        </a:p>
      </dgm:t>
    </dgm:pt>
    <dgm:pt modelId="{CD1BA8FF-229E-4D32-8942-E8EE772B1EFA}" type="parTrans" cxnId="{DF8C8DBC-7786-43F7-84E9-65216D8CF11B}">
      <dgm:prSet/>
      <dgm:spPr/>
      <dgm:t>
        <a:bodyPr/>
        <a:lstStyle/>
        <a:p>
          <a:endParaRPr lang="en-US" sz="2800"/>
        </a:p>
      </dgm:t>
    </dgm:pt>
    <dgm:pt modelId="{A82417B9-99EF-4B4A-B17D-4DDEFA0CFE81}" type="sibTrans" cxnId="{DF8C8DBC-7786-43F7-84E9-65216D8CF11B}">
      <dgm:prSet/>
      <dgm:spPr/>
      <dgm:t>
        <a:bodyPr/>
        <a:lstStyle/>
        <a:p>
          <a:endParaRPr lang="en-US" sz="2800"/>
        </a:p>
      </dgm:t>
    </dgm:pt>
    <dgm:pt modelId="{A0549EFD-10D1-4E6F-ABE5-828D07BAD132}">
      <dgm:prSet phldrT="[Text]" custT="1"/>
      <dgm:spPr/>
      <dgm:t>
        <a:bodyPr/>
        <a:lstStyle/>
        <a:p>
          <a:r>
            <a:rPr lang="en-US" sz="900" smtClean="0"/>
            <a:t>Mandatory Requirements</a:t>
          </a:r>
          <a:endParaRPr lang="en-US" sz="900" dirty="0"/>
        </a:p>
      </dgm:t>
    </dgm:pt>
    <dgm:pt modelId="{6765123B-CA0F-477A-82A3-47D241D5E45A}" type="parTrans" cxnId="{0BAE9BF0-590B-427B-A50F-E1E534594788}">
      <dgm:prSet/>
      <dgm:spPr/>
      <dgm:t>
        <a:bodyPr/>
        <a:lstStyle/>
        <a:p>
          <a:endParaRPr lang="en-US" sz="2800"/>
        </a:p>
      </dgm:t>
    </dgm:pt>
    <dgm:pt modelId="{2BAFEC03-5227-412F-8246-914DC0BFD342}" type="sibTrans" cxnId="{0BAE9BF0-590B-427B-A50F-E1E534594788}">
      <dgm:prSet/>
      <dgm:spPr/>
      <dgm:t>
        <a:bodyPr/>
        <a:lstStyle/>
        <a:p>
          <a:endParaRPr lang="en-US" sz="2800"/>
        </a:p>
      </dgm:t>
    </dgm:pt>
    <dgm:pt modelId="{FBFA9BCE-C995-4A76-93BD-1EEA4FD9AFCA}" type="pres">
      <dgm:prSet presAssocID="{1309E06C-50BC-4C3F-858F-A6B70AF8958A}" presName="Name0" presStyleCnt="0">
        <dgm:presLayoutVars>
          <dgm:chMax val="7"/>
          <dgm:resizeHandles val="exact"/>
        </dgm:presLayoutVars>
      </dgm:prSet>
      <dgm:spPr/>
      <dgm:t>
        <a:bodyPr/>
        <a:lstStyle/>
        <a:p>
          <a:endParaRPr lang="en-US"/>
        </a:p>
      </dgm:t>
    </dgm:pt>
    <dgm:pt modelId="{6B486476-70FF-4A2C-AB9D-4EF3C4596802}" type="pres">
      <dgm:prSet presAssocID="{1309E06C-50BC-4C3F-858F-A6B70AF8958A}" presName="comp1" presStyleCnt="0"/>
      <dgm:spPr/>
    </dgm:pt>
    <dgm:pt modelId="{9F95939B-83DE-401E-9C59-481F282ED7C4}" type="pres">
      <dgm:prSet presAssocID="{1309E06C-50BC-4C3F-858F-A6B70AF8958A}" presName="circle1" presStyleLbl="node1" presStyleIdx="0" presStyleCnt="2" custLinFactX="100000" custLinFactNeighborX="123913" custLinFactNeighborY="-8696"/>
      <dgm:spPr/>
      <dgm:t>
        <a:bodyPr/>
        <a:lstStyle/>
        <a:p>
          <a:endParaRPr lang="en-US"/>
        </a:p>
      </dgm:t>
    </dgm:pt>
    <dgm:pt modelId="{53E6666E-3958-4D75-8C45-464AAA7C22EC}" type="pres">
      <dgm:prSet presAssocID="{1309E06C-50BC-4C3F-858F-A6B70AF8958A}" presName="c1text" presStyleLbl="node1" presStyleIdx="0" presStyleCnt="2">
        <dgm:presLayoutVars>
          <dgm:bulletEnabled val="1"/>
        </dgm:presLayoutVars>
      </dgm:prSet>
      <dgm:spPr/>
      <dgm:t>
        <a:bodyPr/>
        <a:lstStyle/>
        <a:p>
          <a:endParaRPr lang="en-US"/>
        </a:p>
      </dgm:t>
    </dgm:pt>
    <dgm:pt modelId="{449D0A94-514B-4A95-A8C3-BF399C9FBD39}" type="pres">
      <dgm:prSet presAssocID="{1309E06C-50BC-4C3F-858F-A6B70AF8958A}" presName="comp2" presStyleCnt="0"/>
      <dgm:spPr/>
    </dgm:pt>
    <dgm:pt modelId="{E1B97157-DF21-412C-83E0-5481F187C56E}" type="pres">
      <dgm:prSet presAssocID="{1309E06C-50BC-4C3F-858F-A6B70AF8958A}" presName="circle2" presStyleLbl="node1" presStyleIdx="1" presStyleCnt="2"/>
      <dgm:spPr/>
      <dgm:t>
        <a:bodyPr/>
        <a:lstStyle/>
        <a:p>
          <a:endParaRPr lang="en-US"/>
        </a:p>
      </dgm:t>
    </dgm:pt>
    <dgm:pt modelId="{882FAC4F-074F-4BCC-B5CD-A2C17F363814}" type="pres">
      <dgm:prSet presAssocID="{1309E06C-50BC-4C3F-858F-A6B70AF8958A}" presName="c2text" presStyleLbl="node1" presStyleIdx="1" presStyleCnt="2">
        <dgm:presLayoutVars>
          <dgm:bulletEnabled val="1"/>
        </dgm:presLayoutVars>
      </dgm:prSet>
      <dgm:spPr/>
      <dgm:t>
        <a:bodyPr/>
        <a:lstStyle/>
        <a:p>
          <a:endParaRPr lang="en-US"/>
        </a:p>
      </dgm:t>
    </dgm:pt>
  </dgm:ptLst>
  <dgm:cxnLst>
    <dgm:cxn modelId="{C07A231F-3659-41B6-82CE-AE1390C3EBF1}" type="presOf" srcId="{AB8FF390-CBC9-4F5C-A488-F2CB0B390FA0}" destId="{9F95939B-83DE-401E-9C59-481F282ED7C4}" srcOrd="0" destOrd="0" presId="urn:microsoft.com/office/officeart/2005/8/layout/venn2"/>
    <dgm:cxn modelId="{AC02D53C-2888-4D19-BC01-9DBBC7F937A0}" type="presOf" srcId="{AB8FF390-CBC9-4F5C-A488-F2CB0B390FA0}" destId="{53E6666E-3958-4D75-8C45-464AAA7C22EC}" srcOrd="1" destOrd="0" presId="urn:microsoft.com/office/officeart/2005/8/layout/venn2"/>
    <dgm:cxn modelId="{AEB05206-36EF-4314-A9F3-482CE532E5F7}" type="presOf" srcId="{1309E06C-50BC-4C3F-858F-A6B70AF8958A}" destId="{FBFA9BCE-C995-4A76-93BD-1EEA4FD9AFCA}" srcOrd="0" destOrd="0" presId="urn:microsoft.com/office/officeart/2005/8/layout/venn2"/>
    <dgm:cxn modelId="{DF8C8DBC-7786-43F7-84E9-65216D8CF11B}" srcId="{1309E06C-50BC-4C3F-858F-A6B70AF8958A}" destId="{AB8FF390-CBC9-4F5C-A488-F2CB0B390FA0}" srcOrd="0" destOrd="0" parTransId="{CD1BA8FF-229E-4D32-8942-E8EE772B1EFA}" sibTransId="{A82417B9-99EF-4B4A-B17D-4DDEFA0CFE81}"/>
    <dgm:cxn modelId="{0BAE9BF0-590B-427B-A50F-E1E534594788}" srcId="{1309E06C-50BC-4C3F-858F-A6B70AF8958A}" destId="{A0549EFD-10D1-4E6F-ABE5-828D07BAD132}" srcOrd="1" destOrd="0" parTransId="{6765123B-CA0F-477A-82A3-47D241D5E45A}" sibTransId="{2BAFEC03-5227-412F-8246-914DC0BFD342}"/>
    <dgm:cxn modelId="{9B6EAEE5-5CCD-4887-AEE0-62330A80720B}" type="presOf" srcId="{A0549EFD-10D1-4E6F-ABE5-828D07BAD132}" destId="{882FAC4F-074F-4BCC-B5CD-A2C17F363814}" srcOrd="1" destOrd="0" presId="urn:microsoft.com/office/officeart/2005/8/layout/venn2"/>
    <dgm:cxn modelId="{DFDF2C5F-2F4A-47BB-9899-261544ADAA21}" type="presOf" srcId="{A0549EFD-10D1-4E6F-ABE5-828D07BAD132}" destId="{E1B97157-DF21-412C-83E0-5481F187C56E}" srcOrd="0" destOrd="0" presId="urn:microsoft.com/office/officeart/2005/8/layout/venn2"/>
    <dgm:cxn modelId="{D4C9128E-F502-459D-831B-B8EB5C63956E}" type="presParOf" srcId="{FBFA9BCE-C995-4A76-93BD-1EEA4FD9AFCA}" destId="{6B486476-70FF-4A2C-AB9D-4EF3C4596802}" srcOrd="0" destOrd="0" presId="urn:microsoft.com/office/officeart/2005/8/layout/venn2"/>
    <dgm:cxn modelId="{31835653-1998-48C9-A4E0-13BEFF14417A}" type="presParOf" srcId="{6B486476-70FF-4A2C-AB9D-4EF3C4596802}" destId="{9F95939B-83DE-401E-9C59-481F282ED7C4}" srcOrd="0" destOrd="0" presId="urn:microsoft.com/office/officeart/2005/8/layout/venn2"/>
    <dgm:cxn modelId="{AEDFEB43-5C27-4ABB-A52D-13C1CB70E154}" type="presParOf" srcId="{6B486476-70FF-4A2C-AB9D-4EF3C4596802}" destId="{53E6666E-3958-4D75-8C45-464AAA7C22EC}" srcOrd="1" destOrd="0" presId="urn:microsoft.com/office/officeart/2005/8/layout/venn2"/>
    <dgm:cxn modelId="{5FC775D2-6054-4CF6-9D94-038CD5EA8E6A}" type="presParOf" srcId="{FBFA9BCE-C995-4A76-93BD-1EEA4FD9AFCA}" destId="{449D0A94-514B-4A95-A8C3-BF399C9FBD39}" srcOrd="1" destOrd="0" presId="urn:microsoft.com/office/officeart/2005/8/layout/venn2"/>
    <dgm:cxn modelId="{44CDFCD2-9035-4D77-A566-D9C2F10FE79A}" type="presParOf" srcId="{449D0A94-514B-4A95-A8C3-BF399C9FBD39}" destId="{E1B97157-DF21-412C-83E0-5481F187C56E}" srcOrd="0" destOrd="0" presId="urn:microsoft.com/office/officeart/2005/8/layout/venn2"/>
    <dgm:cxn modelId="{8BFBA8AA-FC11-4169-B25B-28BBB6A4A05B}" type="presParOf" srcId="{449D0A94-514B-4A95-A8C3-BF399C9FBD39}" destId="{882FAC4F-074F-4BCC-B5CD-A2C17F363814}" srcOrd="1" destOrd="0" presId="urn:microsoft.com/office/officeart/2005/8/layout/venn2"/>
  </dgm:cxnLst>
  <dgm:bg/>
  <dgm:whole/>
  <dgm:extLst>
    <a:ext uri="http://schemas.microsoft.com/office/drawing/2008/diagram">
      <dsp:dataModelExt xmlns:dsp="http://schemas.microsoft.com/office/drawing/2008/diagram" xmlns="" relId="rId21"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1309E06C-50BC-4C3F-858F-A6B70AF8958A}" type="doc">
      <dgm:prSet loTypeId="urn:microsoft.com/office/officeart/2005/8/layout/venn2" loCatId="relationship" qsTypeId="urn:microsoft.com/office/officeart/2005/8/quickstyle/simple1" qsCatId="simple" csTypeId="urn:microsoft.com/office/officeart/2005/8/colors/accent0_3" csCatId="mainScheme" phldr="1"/>
      <dgm:spPr/>
      <dgm:t>
        <a:bodyPr/>
        <a:lstStyle/>
        <a:p>
          <a:endParaRPr lang="en-US"/>
        </a:p>
      </dgm:t>
    </dgm:pt>
    <dgm:pt modelId="{AB8FF390-CBC9-4F5C-A488-F2CB0B390FA0}">
      <dgm:prSet phldrT="[Text]" custT="1"/>
      <dgm:spPr/>
      <dgm:t>
        <a:bodyPr/>
        <a:lstStyle/>
        <a:p>
          <a:r>
            <a:rPr lang="en-US" sz="900" dirty="0" smtClean="0"/>
            <a:t>Aspirational </a:t>
          </a:r>
        </a:p>
        <a:p>
          <a:r>
            <a:rPr lang="en-US" sz="900" dirty="0" smtClean="0"/>
            <a:t>Requirements</a:t>
          </a:r>
          <a:endParaRPr lang="en-US" sz="900" dirty="0"/>
        </a:p>
      </dgm:t>
    </dgm:pt>
    <dgm:pt modelId="{CD1BA8FF-229E-4D32-8942-E8EE772B1EFA}" type="parTrans" cxnId="{DF8C8DBC-7786-43F7-84E9-65216D8CF11B}">
      <dgm:prSet/>
      <dgm:spPr/>
      <dgm:t>
        <a:bodyPr/>
        <a:lstStyle/>
        <a:p>
          <a:endParaRPr lang="en-US" sz="2800"/>
        </a:p>
      </dgm:t>
    </dgm:pt>
    <dgm:pt modelId="{A82417B9-99EF-4B4A-B17D-4DDEFA0CFE81}" type="sibTrans" cxnId="{DF8C8DBC-7786-43F7-84E9-65216D8CF11B}">
      <dgm:prSet/>
      <dgm:spPr/>
      <dgm:t>
        <a:bodyPr/>
        <a:lstStyle/>
        <a:p>
          <a:endParaRPr lang="en-US" sz="2800"/>
        </a:p>
      </dgm:t>
    </dgm:pt>
    <dgm:pt modelId="{A0549EFD-10D1-4E6F-ABE5-828D07BAD132}">
      <dgm:prSet phldrT="[Text]" custT="1"/>
      <dgm:spPr/>
      <dgm:t>
        <a:bodyPr/>
        <a:lstStyle/>
        <a:p>
          <a:r>
            <a:rPr lang="en-US" sz="900" smtClean="0"/>
            <a:t>Mandatory Requirements</a:t>
          </a:r>
          <a:endParaRPr lang="en-US" sz="900" dirty="0"/>
        </a:p>
      </dgm:t>
    </dgm:pt>
    <dgm:pt modelId="{6765123B-CA0F-477A-82A3-47D241D5E45A}" type="parTrans" cxnId="{0BAE9BF0-590B-427B-A50F-E1E534594788}">
      <dgm:prSet/>
      <dgm:spPr/>
      <dgm:t>
        <a:bodyPr/>
        <a:lstStyle/>
        <a:p>
          <a:endParaRPr lang="en-US" sz="2800"/>
        </a:p>
      </dgm:t>
    </dgm:pt>
    <dgm:pt modelId="{2BAFEC03-5227-412F-8246-914DC0BFD342}" type="sibTrans" cxnId="{0BAE9BF0-590B-427B-A50F-E1E534594788}">
      <dgm:prSet/>
      <dgm:spPr/>
      <dgm:t>
        <a:bodyPr/>
        <a:lstStyle/>
        <a:p>
          <a:endParaRPr lang="en-US" sz="2800"/>
        </a:p>
      </dgm:t>
    </dgm:pt>
    <dgm:pt modelId="{FBFA9BCE-C995-4A76-93BD-1EEA4FD9AFCA}" type="pres">
      <dgm:prSet presAssocID="{1309E06C-50BC-4C3F-858F-A6B70AF8958A}" presName="Name0" presStyleCnt="0">
        <dgm:presLayoutVars>
          <dgm:chMax val="7"/>
          <dgm:resizeHandles val="exact"/>
        </dgm:presLayoutVars>
      </dgm:prSet>
      <dgm:spPr/>
      <dgm:t>
        <a:bodyPr/>
        <a:lstStyle/>
        <a:p>
          <a:endParaRPr lang="en-US"/>
        </a:p>
      </dgm:t>
    </dgm:pt>
    <dgm:pt modelId="{6B486476-70FF-4A2C-AB9D-4EF3C4596802}" type="pres">
      <dgm:prSet presAssocID="{1309E06C-50BC-4C3F-858F-A6B70AF8958A}" presName="comp1" presStyleCnt="0"/>
      <dgm:spPr/>
    </dgm:pt>
    <dgm:pt modelId="{9F95939B-83DE-401E-9C59-481F282ED7C4}" type="pres">
      <dgm:prSet presAssocID="{1309E06C-50BC-4C3F-858F-A6B70AF8958A}" presName="circle1" presStyleLbl="node1" presStyleIdx="0" presStyleCnt="2"/>
      <dgm:spPr/>
      <dgm:t>
        <a:bodyPr/>
        <a:lstStyle/>
        <a:p>
          <a:endParaRPr lang="en-US"/>
        </a:p>
      </dgm:t>
    </dgm:pt>
    <dgm:pt modelId="{53E6666E-3958-4D75-8C45-464AAA7C22EC}" type="pres">
      <dgm:prSet presAssocID="{1309E06C-50BC-4C3F-858F-A6B70AF8958A}" presName="c1text" presStyleLbl="node1" presStyleIdx="0" presStyleCnt="2">
        <dgm:presLayoutVars>
          <dgm:bulletEnabled val="1"/>
        </dgm:presLayoutVars>
      </dgm:prSet>
      <dgm:spPr/>
      <dgm:t>
        <a:bodyPr/>
        <a:lstStyle/>
        <a:p>
          <a:endParaRPr lang="en-US"/>
        </a:p>
      </dgm:t>
    </dgm:pt>
    <dgm:pt modelId="{449D0A94-514B-4A95-A8C3-BF399C9FBD39}" type="pres">
      <dgm:prSet presAssocID="{1309E06C-50BC-4C3F-858F-A6B70AF8958A}" presName="comp2" presStyleCnt="0"/>
      <dgm:spPr/>
    </dgm:pt>
    <dgm:pt modelId="{E1B97157-DF21-412C-83E0-5481F187C56E}" type="pres">
      <dgm:prSet presAssocID="{1309E06C-50BC-4C3F-858F-A6B70AF8958A}" presName="circle2" presStyleLbl="node1" presStyleIdx="1" presStyleCnt="2"/>
      <dgm:spPr/>
      <dgm:t>
        <a:bodyPr/>
        <a:lstStyle/>
        <a:p>
          <a:endParaRPr lang="en-US"/>
        </a:p>
      </dgm:t>
    </dgm:pt>
    <dgm:pt modelId="{882FAC4F-074F-4BCC-B5CD-A2C17F363814}" type="pres">
      <dgm:prSet presAssocID="{1309E06C-50BC-4C3F-858F-A6B70AF8958A}" presName="c2text" presStyleLbl="node1" presStyleIdx="1" presStyleCnt="2">
        <dgm:presLayoutVars>
          <dgm:bulletEnabled val="1"/>
        </dgm:presLayoutVars>
      </dgm:prSet>
      <dgm:spPr/>
      <dgm:t>
        <a:bodyPr/>
        <a:lstStyle/>
        <a:p>
          <a:endParaRPr lang="en-US"/>
        </a:p>
      </dgm:t>
    </dgm:pt>
  </dgm:ptLst>
  <dgm:cxnLst>
    <dgm:cxn modelId="{DF8C8DBC-7786-43F7-84E9-65216D8CF11B}" srcId="{1309E06C-50BC-4C3F-858F-A6B70AF8958A}" destId="{AB8FF390-CBC9-4F5C-A488-F2CB0B390FA0}" srcOrd="0" destOrd="0" parTransId="{CD1BA8FF-229E-4D32-8942-E8EE772B1EFA}" sibTransId="{A82417B9-99EF-4B4A-B17D-4DDEFA0CFE81}"/>
    <dgm:cxn modelId="{C706E3F7-FD0D-4EC2-8A92-B5D105C8C30D}" type="presOf" srcId="{A0549EFD-10D1-4E6F-ABE5-828D07BAD132}" destId="{882FAC4F-074F-4BCC-B5CD-A2C17F363814}" srcOrd="1" destOrd="0" presId="urn:microsoft.com/office/officeart/2005/8/layout/venn2"/>
    <dgm:cxn modelId="{468E9A6D-7282-449F-A1C9-02588F9A26EF}" type="presOf" srcId="{1309E06C-50BC-4C3F-858F-A6B70AF8958A}" destId="{FBFA9BCE-C995-4A76-93BD-1EEA4FD9AFCA}" srcOrd="0" destOrd="0" presId="urn:microsoft.com/office/officeart/2005/8/layout/venn2"/>
    <dgm:cxn modelId="{0BAE9BF0-590B-427B-A50F-E1E534594788}" srcId="{1309E06C-50BC-4C3F-858F-A6B70AF8958A}" destId="{A0549EFD-10D1-4E6F-ABE5-828D07BAD132}" srcOrd="1" destOrd="0" parTransId="{6765123B-CA0F-477A-82A3-47D241D5E45A}" sibTransId="{2BAFEC03-5227-412F-8246-914DC0BFD342}"/>
    <dgm:cxn modelId="{D4D657B6-2DCF-4B86-B48F-8679C62A789A}" type="presOf" srcId="{AB8FF390-CBC9-4F5C-A488-F2CB0B390FA0}" destId="{53E6666E-3958-4D75-8C45-464AAA7C22EC}" srcOrd="1" destOrd="0" presId="urn:microsoft.com/office/officeart/2005/8/layout/venn2"/>
    <dgm:cxn modelId="{F372E647-22B5-44CE-B1DC-F361F7B479D1}" type="presOf" srcId="{AB8FF390-CBC9-4F5C-A488-F2CB0B390FA0}" destId="{9F95939B-83DE-401E-9C59-481F282ED7C4}" srcOrd="0" destOrd="0" presId="urn:microsoft.com/office/officeart/2005/8/layout/venn2"/>
    <dgm:cxn modelId="{A834107A-97B3-4EC5-A71F-C7C9C05EDD57}" type="presOf" srcId="{A0549EFD-10D1-4E6F-ABE5-828D07BAD132}" destId="{E1B97157-DF21-412C-83E0-5481F187C56E}" srcOrd="0" destOrd="0" presId="urn:microsoft.com/office/officeart/2005/8/layout/venn2"/>
    <dgm:cxn modelId="{E600A3DA-171D-445C-BCC4-6D369470A277}" type="presParOf" srcId="{FBFA9BCE-C995-4A76-93BD-1EEA4FD9AFCA}" destId="{6B486476-70FF-4A2C-AB9D-4EF3C4596802}" srcOrd="0" destOrd="0" presId="urn:microsoft.com/office/officeart/2005/8/layout/venn2"/>
    <dgm:cxn modelId="{CD856595-0AA1-4AA1-A90A-0E28F0800E94}" type="presParOf" srcId="{6B486476-70FF-4A2C-AB9D-4EF3C4596802}" destId="{9F95939B-83DE-401E-9C59-481F282ED7C4}" srcOrd="0" destOrd="0" presId="urn:microsoft.com/office/officeart/2005/8/layout/venn2"/>
    <dgm:cxn modelId="{A75F2199-8810-4648-98AB-2024AB28E667}" type="presParOf" srcId="{6B486476-70FF-4A2C-AB9D-4EF3C4596802}" destId="{53E6666E-3958-4D75-8C45-464AAA7C22EC}" srcOrd="1" destOrd="0" presId="urn:microsoft.com/office/officeart/2005/8/layout/venn2"/>
    <dgm:cxn modelId="{33CEFC67-5870-4934-B770-5820235B1379}" type="presParOf" srcId="{FBFA9BCE-C995-4A76-93BD-1EEA4FD9AFCA}" destId="{449D0A94-514B-4A95-A8C3-BF399C9FBD39}" srcOrd="1" destOrd="0" presId="urn:microsoft.com/office/officeart/2005/8/layout/venn2"/>
    <dgm:cxn modelId="{F96346C9-095E-47F8-99DF-48B186DC2278}" type="presParOf" srcId="{449D0A94-514B-4A95-A8C3-BF399C9FBD39}" destId="{E1B97157-DF21-412C-83E0-5481F187C56E}" srcOrd="0" destOrd="0" presId="urn:microsoft.com/office/officeart/2005/8/layout/venn2"/>
    <dgm:cxn modelId="{ED794645-BCC4-46C3-ADAB-34C368F9026E}" type="presParOf" srcId="{449D0A94-514B-4A95-A8C3-BF399C9FBD39}" destId="{882FAC4F-074F-4BCC-B5CD-A2C17F363814}" srcOrd="1" destOrd="0" presId="urn:microsoft.com/office/officeart/2005/8/layout/venn2"/>
  </dgm:cxnLst>
  <dgm:bg/>
  <dgm:whole/>
  <dgm:extLst>
    <a:ext uri="http://schemas.microsoft.com/office/drawing/2008/diagram">
      <dsp:dataModelExt xmlns:dsp="http://schemas.microsoft.com/office/drawing/2008/diagram" xmlns="" relId="rId2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A314192-02E6-49E7-B737-93B496473035}" type="doc">
      <dgm:prSet loTypeId="urn:microsoft.com/office/officeart/2005/8/layout/matrix2" loCatId="matrix" qsTypeId="urn:microsoft.com/office/officeart/2005/8/quickstyle/simple1" qsCatId="simple" csTypeId="urn:microsoft.com/office/officeart/2005/8/colors/accent0_1" csCatId="mainScheme" phldr="1"/>
      <dgm:spPr/>
      <dgm:t>
        <a:bodyPr/>
        <a:lstStyle/>
        <a:p>
          <a:endParaRPr lang="en-US"/>
        </a:p>
      </dgm:t>
    </dgm:pt>
    <dgm:pt modelId="{BEBDBA90-DEF6-49AC-8AEA-3E990DB21EB0}">
      <dgm:prSet phldrT="[Text]" custT="1"/>
      <dgm:spPr/>
      <dgm:t>
        <a:bodyPr/>
        <a:lstStyle/>
        <a:p>
          <a:r>
            <a:rPr lang="en-US" sz="1050" dirty="0" smtClean="0"/>
            <a:t>Keep satisfied</a:t>
          </a:r>
          <a:endParaRPr lang="en-US" sz="1050" dirty="0"/>
        </a:p>
      </dgm:t>
    </dgm:pt>
    <dgm:pt modelId="{17325A5F-69F6-4CBD-9966-6A48DEBEE32D}" type="parTrans" cxnId="{E2DB7B1D-DC76-492A-9B7F-BCD21F7590F5}">
      <dgm:prSet/>
      <dgm:spPr/>
      <dgm:t>
        <a:bodyPr/>
        <a:lstStyle/>
        <a:p>
          <a:endParaRPr lang="en-US"/>
        </a:p>
      </dgm:t>
    </dgm:pt>
    <dgm:pt modelId="{B9B75A19-D9E1-4AD6-9489-35F65E0B7EB1}" type="sibTrans" cxnId="{E2DB7B1D-DC76-492A-9B7F-BCD21F7590F5}">
      <dgm:prSet/>
      <dgm:spPr/>
      <dgm:t>
        <a:bodyPr/>
        <a:lstStyle/>
        <a:p>
          <a:endParaRPr lang="en-US"/>
        </a:p>
      </dgm:t>
    </dgm:pt>
    <dgm:pt modelId="{CCB62129-828A-4A7E-B11A-E4E472930F4E}">
      <dgm:prSet phldrT="[Text]" custT="1"/>
      <dgm:spPr/>
      <dgm:t>
        <a:bodyPr/>
        <a:lstStyle/>
        <a:p>
          <a:r>
            <a:rPr lang="en-US" sz="1100" dirty="0" smtClean="0"/>
            <a:t>Manage Closely</a:t>
          </a:r>
          <a:endParaRPr lang="en-US" sz="1100" dirty="0"/>
        </a:p>
      </dgm:t>
    </dgm:pt>
    <dgm:pt modelId="{CA29B740-BB42-4E27-AB53-F7A02EC02D24}" type="parTrans" cxnId="{1020846D-770E-45B8-8549-D8C2C3592136}">
      <dgm:prSet/>
      <dgm:spPr/>
      <dgm:t>
        <a:bodyPr/>
        <a:lstStyle/>
        <a:p>
          <a:endParaRPr lang="en-US"/>
        </a:p>
      </dgm:t>
    </dgm:pt>
    <dgm:pt modelId="{D2F49E73-5429-46A3-B0A6-74FF43CEE79D}" type="sibTrans" cxnId="{1020846D-770E-45B8-8549-D8C2C3592136}">
      <dgm:prSet/>
      <dgm:spPr/>
      <dgm:t>
        <a:bodyPr/>
        <a:lstStyle/>
        <a:p>
          <a:endParaRPr lang="en-US"/>
        </a:p>
      </dgm:t>
    </dgm:pt>
    <dgm:pt modelId="{26E20AF5-0B15-43D7-BBC9-5BE656DC8EDC}">
      <dgm:prSet phldrT="[Text]" custT="1"/>
      <dgm:spPr/>
      <dgm:t>
        <a:bodyPr/>
        <a:lstStyle/>
        <a:p>
          <a:r>
            <a:rPr lang="en-US" sz="1100" dirty="0" smtClean="0"/>
            <a:t>Monitor</a:t>
          </a:r>
        </a:p>
        <a:p>
          <a:r>
            <a:rPr lang="en-US" sz="1100" dirty="0" smtClean="0"/>
            <a:t>(minimum effort</a:t>
          </a:r>
          <a:r>
            <a:rPr lang="en-US" sz="1400" dirty="0" smtClean="0"/>
            <a:t>)</a:t>
          </a:r>
          <a:endParaRPr lang="en-US" sz="1400" dirty="0"/>
        </a:p>
      </dgm:t>
    </dgm:pt>
    <dgm:pt modelId="{1EB27C09-16E3-465D-AE3D-8F475112E594}" type="parTrans" cxnId="{20C33B45-CC4A-4D17-A66D-F520CC94C289}">
      <dgm:prSet/>
      <dgm:spPr/>
      <dgm:t>
        <a:bodyPr/>
        <a:lstStyle/>
        <a:p>
          <a:endParaRPr lang="en-US"/>
        </a:p>
      </dgm:t>
    </dgm:pt>
    <dgm:pt modelId="{86359D58-51D1-49E2-8D64-F99EC761C88E}" type="sibTrans" cxnId="{20C33B45-CC4A-4D17-A66D-F520CC94C289}">
      <dgm:prSet/>
      <dgm:spPr/>
      <dgm:t>
        <a:bodyPr/>
        <a:lstStyle/>
        <a:p>
          <a:endParaRPr lang="en-US"/>
        </a:p>
      </dgm:t>
    </dgm:pt>
    <dgm:pt modelId="{C677BED3-D08E-468E-8040-43207EAD83C1}">
      <dgm:prSet phldrT="[Text]" custT="1"/>
      <dgm:spPr/>
      <dgm:t>
        <a:bodyPr/>
        <a:lstStyle/>
        <a:p>
          <a:r>
            <a:rPr lang="en-US" sz="1100" dirty="0" smtClean="0"/>
            <a:t>Keep informed</a:t>
          </a:r>
          <a:endParaRPr lang="en-US" sz="1100" dirty="0"/>
        </a:p>
      </dgm:t>
    </dgm:pt>
    <dgm:pt modelId="{8DBACD51-A1C7-41A6-AE9D-0854CC07332C}" type="parTrans" cxnId="{F7FFF948-1A9D-4889-9219-C289CB6B677A}">
      <dgm:prSet/>
      <dgm:spPr/>
      <dgm:t>
        <a:bodyPr/>
        <a:lstStyle/>
        <a:p>
          <a:endParaRPr lang="en-US"/>
        </a:p>
      </dgm:t>
    </dgm:pt>
    <dgm:pt modelId="{455D51DF-7BB8-4557-B7FE-DBD5BDBCE0DD}" type="sibTrans" cxnId="{F7FFF948-1A9D-4889-9219-C289CB6B677A}">
      <dgm:prSet/>
      <dgm:spPr/>
      <dgm:t>
        <a:bodyPr/>
        <a:lstStyle/>
        <a:p>
          <a:endParaRPr lang="en-US"/>
        </a:p>
      </dgm:t>
    </dgm:pt>
    <dgm:pt modelId="{D072C0BC-2D97-44F5-BE60-2D69EF9AFBA8}" type="pres">
      <dgm:prSet presAssocID="{8A314192-02E6-49E7-B737-93B496473035}" presName="matrix" presStyleCnt="0">
        <dgm:presLayoutVars>
          <dgm:chMax val="1"/>
          <dgm:dir/>
          <dgm:resizeHandles val="exact"/>
        </dgm:presLayoutVars>
      </dgm:prSet>
      <dgm:spPr/>
      <dgm:t>
        <a:bodyPr/>
        <a:lstStyle/>
        <a:p>
          <a:endParaRPr lang="en-US"/>
        </a:p>
      </dgm:t>
    </dgm:pt>
    <dgm:pt modelId="{8BABFE54-F8E4-4B6C-935A-676B79D09043}" type="pres">
      <dgm:prSet presAssocID="{8A314192-02E6-49E7-B737-93B496473035}" presName="axisShape" presStyleLbl="bgShp" presStyleIdx="0" presStyleCnt="1"/>
      <dgm:spPr/>
    </dgm:pt>
    <dgm:pt modelId="{C575F64B-01DE-4393-A600-09F5F9BCBC38}" type="pres">
      <dgm:prSet presAssocID="{8A314192-02E6-49E7-B737-93B496473035}" presName="rect1" presStyleLbl="node1" presStyleIdx="0" presStyleCnt="4">
        <dgm:presLayoutVars>
          <dgm:chMax val="0"/>
          <dgm:chPref val="0"/>
          <dgm:bulletEnabled val="1"/>
        </dgm:presLayoutVars>
      </dgm:prSet>
      <dgm:spPr/>
      <dgm:t>
        <a:bodyPr/>
        <a:lstStyle/>
        <a:p>
          <a:endParaRPr lang="en-US"/>
        </a:p>
      </dgm:t>
    </dgm:pt>
    <dgm:pt modelId="{1379EA2D-2CC3-4CD1-A60B-087E28DCB46E}" type="pres">
      <dgm:prSet presAssocID="{8A314192-02E6-49E7-B737-93B496473035}" presName="rect2" presStyleLbl="node1" presStyleIdx="1" presStyleCnt="4">
        <dgm:presLayoutVars>
          <dgm:chMax val="0"/>
          <dgm:chPref val="0"/>
          <dgm:bulletEnabled val="1"/>
        </dgm:presLayoutVars>
      </dgm:prSet>
      <dgm:spPr/>
      <dgm:t>
        <a:bodyPr/>
        <a:lstStyle/>
        <a:p>
          <a:endParaRPr lang="en-US"/>
        </a:p>
      </dgm:t>
    </dgm:pt>
    <dgm:pt modelId="{988D2947-7A9A-4902-88DD-920DE83B7D15}" type="pres">
      <dgm:prSet presAssocID="{8A314192-02E6-49E7-B737-93B496473035}" presName="rect3" presStyleLbl="node1" presStyleIdx="2" presStyleCnt="4">
        <dgm:presLayoutVars>
          <dgm:chMax val="0"/>
          <dgm:chPref val="0"/>
          <dgm:bulletEnabled val="1"/>
        </dgm:presLayoutVars>
      </dgm:prSet>
      <dgm:spPr/>
      <dgm:t>
        <a:bodyPr/>
        <a:lstStyle/>
        <a:p>
          <a:endParaRPr lang="en-US"/>
        </a:p>
      </dgm:t>
    </dgm:pt>
    <dgm:pt modelId="{CA1BEC95-0A3C-4F00-9FCD-AA5C3202288F}" type="pres">
      <dgm:prSet presAssocID="{8A314192-02E6-49E7-B737-93B496473035}" presName="rect4" presStyleLbl="node1" presStyleIdx="3" presStyleCnt="4">
        <dgm:presLayoutVars>
          <dgm:chMax val="0"/>
          <dgm:chPref val="0"/>
          <dgm:bulletEnabled val="1"/>
        </dgm:presLayoutVars>
      </dgm:prSet>
      <dgm:spPr/>
      <dgm:t>
        <a:bodyPr/>
        <a:lstStyle/>
        <a:p>
          <a:endParaRPr lang="en-US"/>
        </a:p>
      </dgm:t>
    </dgm:pt>
  </dgm:ptLst>
  <dgm:cxnLst>
    <dgm:cxn modelId="{E8BFAAFC-108C-4D23-961F-F727A570781F}" type="presOf" srcId="{BEBDBA90-DEF6-49AC-8AEA-3E990DB21EB0}" destId="{C575F64B-01DE-4393-A600-09F5F9BCBC38}" srcOrd="0" destOrd="0" presId="urn:microsoft.com/office/officeart/2005/8/layout/matrix2"/>
    <dgm:cxn modelId="{1020846D-770E-45B8-8549-D8C2C3592136}" srcId="{8A314192-02E6-49E7-B737-93B496473035}" destId="{CCB62129-828A-4A7E-B11A-E4E472930F4E}" srcOrd="1" destOrd="0" parTransId="{CA29B740-BB42-4E27-AB53-F7A02EC02D24}" sibTransId="{D2F49E73-5429-46A3-B0A6-74FF43CEE79D}"/>
    <dgm:cxn modelId="{E2DB7B1D-DC76-492A-9B7F-BCD21F7590F5}" srcId="{8A314192-02E6-49E7-B737-93B496473035}" destId="{BEBDBA90-DEF6-49AC-8AEA-3E990DB21EB0}" srcOrd="0" destOrd="0" parTransId="{17325A5F-69F6-4CBD-9966-6A48DEBEE32D}" sibTransId="{B9B75A19-D9E1-4AD6-9489-35F65E0B7EB1}"/>
    <dgm:cxn modelId="{5AD9CA20-8CEA-48A9-AC25-16E9C9B1C134}" type="presOf" srcId="{26E20AF5-0B15-43D7-BBC9-5BE656DC8EDC}" destId="{988D2947-7A9A-4902-88DD-920DE83B7D15}" srcOrd="0" destOrd="0" presId="urn:microsoft.com/office/officeart/2005/8/layout/matrix2"/>
    <dgm:cxn modelId="{F7FFF948-1A9D-4889-9219-C289CB6B677A}" srcId="{8A314192-02E6-49E7-B737-93B496473035}" destId="{C677BED3-D08E-468E-8040-43207EAD83C1}" srcOrd="3" destOrd="0" parTransId="{8DBACD51-A1C7-41A6-AE9D-0854CC07332C}" sibTransId="{455D51DF-7BB8-4557-B7FE-DBD5BDBCE0DD}"/>
    <dgm:cxn modelId="{39D81409-4E3D-4A29-A429-B194299C6CBF}" type="presOf" srcId="{C677BED3-D08E-468E-8040-43207EAD83C1}" destId="{CA1BEC95-0A3C-4F00-9FCD-AA5C3202288F}" srcOrd="0" destOrd="0" presId="urn:microsoft.com/office/officeart/2005/8/layout/matrix2"/>
    <dgm:cxn modelId="{20C33B45-CC4A-4D17-A66D-F520CC94C289}" srcId="{8A314192-02E6-49E7-B737-93B496473035}" destId="{26E20AF5-0B15-43D7-BBC9-5BE656DC8EDC}" srcOrd="2" destOrd="0" parTransId="{1EB27C09-16E3-465D-AE3D-8F475112E594}" sibTransId="{86359D58-51D1-49E2-8D64-F99EC761C88E}"/>
    <dgm:cxn modelId="{D3078F96-F0C6-4015-9BA5-A868D86149AC}" type="presOf" srcId="{8A314192-02E6-49E7-B737-93B496473035}" destId="{D072C0BC-2D97-44F5-BE60-2D69EF9AFBA8}" srcOrd="0" destOrd="0" presId="urn:microsoft.com/office/officeart/2005/8/layout/matrix2"/>
    <dgm:cxn modelId="{27260E8F-8C71-4806-9EFD-C4B7C520F9CF}" type="presOf" srcId="{CCB62129-828A-4A7E-B11A-E4E472930F4E}" destId="{1379EA2D-2CC3-4CD1-A60B-087E28DCB46E}" srcOrd="0" destOrd="0" presId="urn:microsoft.com/office/officeart/2005/8/layout/matrix2"/>
    <dgm:cxn modelId="{82901528-5193-4D42-89D0-E8E911C1D6B6}" type="presParOf" srcId="{D072C0BC-2D97-44F5-BE60-2D69EF9AFBA8}" destId="{8BABFE54-F8E4-4B6C-935A-676B79D09043}" srcOrd="0" destOrd="0" presId="urn:microsoft.com/office/officeart/2005/8/layout/matrix2"/>
    <dgm:cxn modelId="{282397D3-1CDC-4299-9B3D-F2B7F262852F}" type="presParOf" srcId="{D072C0BC-2D97-44F5-BE60-2D69EF9AFBA8}" destId="{C575F64B-01DE-4393-A600-09F5F9BCBC38}" srcOrd="1" destOrd="0" presId="urn:microsoft.com/office/officeart/2005/8/layout/matrix2"/>
    <dgm:cxn modelId="{BEA5F47F-073A-42A0-85E2-03DA9609AFD4}" type="presParOf" srcId="{D072C0BC-2D97-44F5-BE60-2D69EF9AFBA8}" destId="{1379EA2D-2CC3-4CD1-A60B-087E28DCB46E}" srcOrd="2" destOrd="0" presId="urn:microsoft.com/office/officeart/2005/8/layout/matrix2"/>
    <dgm:cxn modelId="{12B059BD-274A-4867-9381-B4A8EDFE1358}" type="presParOf" srcId="{D072C0BC-2D97-44F5-BE60-2D69EF9AFBA8}" destId="{988D2947-7A9A-4902-88DD-920DE83B7D15}" srcOrd="3" destOrd="0" presId="urn:microsoft.com/office/officeart/2005/8/layout/matrix2"/>
    <dgm:cxn modelId="{15F3CEE1-F6C8-4BA1-A97B-DC21B23ABBCF}" type="presParOf" srcId="{D072C0BC-2D97-44F5-BE60-2D69EF9AFBA8}" destId="{CA1BEC95-0A3C-4F00-9FCD-AA5C3202288F}" srcOrd="4" destOrd="0" presId="urn:microsoft.com/office/officeart/2005/8/layout/matrix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3CD6B64-22D2-42FB-8782-CF4D1AF241A0}" type="doc">
      <dgm:prSet loTypeId="urn:microsoft.com/office/officeart/2005/8/layout/chevron1" loCatId="process" qsTypeId="urn:microsoft.com/office/officeart/2005/8/quickstyle/simple2" qsCatId="simple" csTypeId="urn:microsoft.com/office/officeart/2005/8/colors/accent1_2" csCatId="accent1" phldr="1"/>
      <dgm:spPr/>
    </dgm:pt>
    <dgm:pt modelId="{F57CFF40-990E-4CDA-B999-9840DB098870}">
      <dgm:prSet phldrT="[Text]" custT="1"/>
      <dgm:spPr>
        <a:solidFill>
          <a:srgbClr val="0070C0"/>
        </a:solidFill>
      </dgm:spPr>
      <dgm:t>
        <a:bodyPr/>
        <a:lstStyle/>
        <a:p>
          <a:r>
            <a:rPr lang="en-US" sz="1400" dirty="0" smtClean="0"/>
            <a:t>Benefits Identification</a:t>
          </a:r>
          <a:endParaRPr lang="en-US" sz="1400" dirty="0"/>
        </a:p>
      </dgm:t>
    </dgm:pt>
    <dgm:pt modelId="{014FB233-B71D-4DEE-AC3A-B584A0929CF4}" type="parTrans" cxnId="{9633BDDD-E0B7-4F16-ABB2-84A6BFC815C2}">
      <dgm:prSet/>
      <dgm:spPr/>
      <dgm:t>
        <a:bodyPr/>
        <a:lstStyle/>
        <a:p>
          <a:endParaRPr lang="en-US" sz="2400"/>
        </a:p>
      </dgm:t>
    </dgm:pt>
    <dgm:pt modelId="{259C632F-253D-4ED0-8AAC-32A79A6CAB6F}" type="sibTrans" cxnId="{9633BDDD-E0B7-4F16-ABB2-84A6BFC815C2}">
      <dgm:prSet custT="1"/>
      <dgm:spPr/>
      <dgm:t>
        <a:bodyPr/>
        <a:lstStyle/>
        <a:p>
          <a:endParaRPr lang="en-US" sz="1050"/>
        </a:p>
      </dgm:t>
    </dgm:pt>
    <dgm:pt modelId="{22883331-C962-45FA-9C25-DCA6D30CBD31}">
      <dgm:prSet phldrT="[Text]" custT="1"/>
      <dgm:spPr>
        <a:solidFill>
          <a:srgbClr val="FF0000"/>
        </a:solidFill>
      </dgm:spPr>
      <dgm:t>
        <a:bodyPr/>
        <a:lstStyle/>
        <a:p>
          <a:r>
            <a:rPr lang="en-US" sz="1400" dirty="0" smtClean="0"/>
            <a:t>Benefits Analysis &amp; Planning</a:t>
          </a:r>
          <a:endParaRPr lang="en-US" sz="1400" dirty="0"/>
        </a:p>
      </dgm:t>
    </dgm:pt>
    <dgm:pt modelId="{8AC057AF-5A92-4E4D-82CF-653A5A16D701}" type="parTrans" cxnId="{3B3FECDC-5736-4F46-8D8F-4BD4662A1E67}">
      <dgm:prSet/>
      <dgm:spPr/>
      <dgm:t>
        <a:bodyPr/>
        <a:lstStyle/>
        <a:p>
          <a:endParaRPr lang="en-US" sz="2400"/>
        </a:p>
      </dgm:t>
    </dgm:pt>
    <dgm:pt modelId="{3E539C0B-8899-4459-AE75-C5B5EAF709FA}" type="sibTrans" cxnId="{3B3FECDC-5736-4F46-8D8F-4BD4662A1E67}">
      <dgm:prSet custT="1"/>
      <dgm:spPr/>
      <dgm:t>
        <a:bodyPr/>
        <a:lstStyle/>
        <a:p>
          <a:endParaRPr lang="en-US" sz="1050"/>
        </a:p>
      </dgm:t>
    </dgm:pt>
    <dgm:pt modelId="{50514609-EB18-4360-B1A4-DAF9E4BDFB43}">
      <dgm:prSet phldrT="[Text]" custT="1"/>
      <dgm:spPr>
        <a:solidFill>
          <a:srgbClr val="0070C0"/>
        </a:solidFill>
      </dgm:spPr>
      <dgm:t>
        <a:bodyPr/>
        <a:lstStyle/>
        <a:p>
          <a:r>
            <a:rPr lang="en-US" sz="1400" dirty="0" smtClean="0"/>
            <a:t>Benefit Delivery</a:t>
          </a:r>
          <a:endParaRPr lang="en-US" sz="1400" dirty="0"/>
        </a:p>
      </dgm:t>
    </dgm:pt>
    <dgm:pt modelId="{A219B52F-B450-46F8-AE72-35BFBCE66823}" type="parTrans" cxnId="{C6A76110-E820-404B-A81B-6496DA0155AB}">
      <dgm:prSet/>
      <dgm:spPr/>
      <dgm:t>
        <a:bodyPr/>
        <a:lstStyle/>
        <a:p>
          <a:endParaRPr lang="en-US" sz="2400"/>
        </a:p>
      </dgm:t>
    </dgm:pt>
    <dgm:pt modelId="{1A2C5E78-7E0A-46A0-8BAC-5E52A080FB14}" type="sibTrans" cxnId="{C6A76110-E820-404B-A81B-6496DA0155AB}">
      <dgm:prSet custT="1"/>
      <dgm:spPr/>
      <dgm:t>
        <a:bodyPr/>
        <a:lstStyle/>
        <a:p>
          <a:endParaRPr lang="en-US" sz="1050"/>
        </a:p>
      </dgm:t>
    </dgm:pt>
    <dgm:pt modelId="{03158081-E8D5-4439-A20B-EECBD724783C}">
      <dgm:prSet phldrT="[Text]" custT="1"/>
      <dgm:spPr>
        <a:solidFill>
          <a:srgbClr val="0070C0"/>
        </a:solidFill>
      </dgm:spPr>
      <dgm:t>
        <a:bodyPr/>
        <a:lstStyle/>
        <a:p>
          <a:r>
            <a:rPr lang="en-US" sz="1400" dirty="0" smtClean="0"/>
            <a:t>Benefit Transition</a:t>
          </a:r>
          <a:endParaRPr lang="en-US" sz="1400" dirty="0"/>
        </a:p>
      </dgm:t>
    </dgm:pt>
    <dgm:pt modelId="{291148B0-A3C9-4691-B24D-A262E135AA17}" type="parTrans" cxnId="{85365CAB-34E2-42DE-95D2-A30F679B6A9D}">
      <dgm:prSet/>
      <dgm:spPr/>
      <dgm:t>
        <a:bodyPr/>
        <a:lstStyle/>
        <a:p>
          <a:endParaRPr lang="en-US" sz="1600"/>
        </a:p>
      </dgm:t>
    </dgm:pt>
    <dgm:pt modelId="{460E1EF1-C961-4A03-B0AA-CDADF0EF647A}" type="sibTrans" cxnId="{85365CAB-34E2-42DE-95D2-A30F679B6A9D}">
      <dgm:prSet/>
      <dgm:spPr/>
      <dgm:t>
        <a:bodyPr/>
        <a:lstStyle/>
        <a:p>
          <a:endParaRPr lang="en-US" sz="1600"/>
        </a:p>
      </dgm:t>
    </dgm:pt>
    <dgm:pt modelId="{24F9F0C8-0C3D-4227-9014-D4488D60D756}">
      <dgm:prSet phldrT="[Text]" custT="1"/>
      <dgm:spPr>
        <a:solidFill>
          <a:srgbClr val="0070C0"/>
        </a:solidFill>
      </dgm:spPr>
      <dgm:t>
        <a:bodyPr/>
        <a:lstStyle/>
        <a:p>
          <a:r>
            <a:rPr lang="en-US" sz="1400" dirty="0" smtClean="0"/>
            <a:t>Benefit Sustainment</a:t>
          </a:r>
          <a:endParaRPr lang="en-US" sz="1400" dirty="0"/>
        </a:p>
      </dgm:t>
    </dgm:pt>
    <dgm:pt modelId="{F98AAE4A-99FF-4DE3-80C1-5FD1921E69F5}" type="parTrans" cxnId="{53C3E5C4-2722-4E93-937F-84C2961949BF}">
      <dgm:prSet/>
      <dgm:spPr/>
      <dgm:t>
        <a:bodyPr/>
        <a:lstStyle/>
        <a:p>
          <a:endParaRPr lang="en-US" sz="1600"/>
        </a:p>
      </dgm:t>
    </dgm:pt>
    <dgm:pt modelId="{FE2C3734-40E4-45A0-8F74-1E7255EA50AF}" type="sibTrans" cxnId="{53C3E5C4-2722-4E93-937F-84C2961949BF}">
      <dgm:prSet/>
      <dgm:spPr/>
      <dgm:t>
        <a:bodyPr/>
        <a:lstStyle/>
        <a:p>
          <a:endParaRPr lang="en-US" sz="1600"/>
        </a:p>
      </dgm:t>
    </dgm:pt>
    <dgm:pt modelId="{62C26842-7094-4DEC-9048-B083CC854FB6}" type="pres">
      <dgm:prSet presAssocID="{B3CD6B64-22D2-42FB-8782-CF4D1AF241A0}" presName="Name0" presStyleCnt="0">
        <dgm:presLayoutVars>
          <dgm:dir/>
          <dgm:animLvl val="lvl"/>
          <dgm:resizeHandles val="exact"/>
        </dgm:presLayoutVars>
      </dgm:prSet>
      <dgm:spPr/>
    </dgm:pt>
    <dgm:pt modelId="{EA07ED00-123D-4604-B1FB-03AEEBB34793}" type="pres">
      <dgm:prSet presAssocID="{F57CFF40-990E-4CDA-B999-9840DB098870}" presName="parTxOnly" presStyleLbl="node1" presStyleIdx="0" presStyleCnt="5" custScaleX="138450" custScaleY="171627" custLinFactNeighborY="40078">
        <dgm:presLayoutVars>
          <dgm:chMax val="0"/>
          <dgm:chPref val="0"/>
          <dgm:bulletEnabled val="1"/>
        </dgm:presLayoutVars>
      </dgm:prSet>
      <dgm:spPr/>
      <dgm:t>
        <a:bodyPr/>
        <a:lstStyle/>
        <a:p>
          <a:endParaRPr lang="en-US"/>
        </a:p>
      </dgm:t>
    </dgm:pt>
    <dgm:pt modelId="{E8F1C23E-9BF6-451B-9A33-6C8D994DC01E}" type="pres">
      <dgm:prSet presAssocID="{259C632F-253D-4ED0-8AAC-32A79A6CAB6F}" presName="parTxOnlySpace" presStyleCnt="0"/>
      <dgm:spPr/>
    </dgm:pt>
    <dgm:pt modelId="{399799EA-E731-4FA5-9473-501CEF02A75A}" type="pres">
      <dgm:prSet presAssocID="{22883331-C962-45FA-9C25-DCA6D30CBD31}" presName="parTxOnly" presStyleLbl="node1" presStyleIdx="1" presStyleCnt="5" custScaleX="158073" custScaleY="171627" custLinFactNeighborY="40078">
        <dgm:presLayoutVars>
          <dgm:chMax val="0"/>
          <dgm:chPref val="0"/>
          <dgm:bulletEnabled val="1"/>
        </dgm:presLayoutVars>
      </dgm:prSet>
      <dgm:spPr/>
      <dgm:t>
        <a:bodyPr/>
        <a:lstStyle/>
        <a:p>
          <a:endParaRPr lang="en-US"/>
        </a:p>
      </dgm:t>
    </dgm:pt>
    <dgm:pt modelId="{E201C105-8021-4366-954D-6D69C5075E7C}" type="pres">
      <dgm:prSet presAssocID="{3E539C0B-8899-4459-AE75-C5B5EAF709FA}" presName="parTxOnlySpace" presStyleCnt="0"/>
      <dgm:spPr/>
    </dgm:pt>
    <dgm:pt modelId="{6D85C50B-2EF4-43D9-A7CA-67133824BDBA}" type="pres">
      <dgm:prSet presAssocID="{50514609-EB18-4360-B1A4-DAF9E4BDFB43}" presName="parTxOnly" presStyleLbl="node1" presStyleIdx="2" presStyleCnt="5" custScaleX="146016" custScaleY="171627" custLinFactNeighborY="40078">
        <dgm:presLayoutVars>
          <dgm:chMax val="0"/>
          <dgm:chPref val="0"/>
          <dgm:bulletEnabled val="1"/>
        </dgm:presLayoutVars>
      </dgm:prSet>
      <dgm:spPr/>
      <dgm:t>
        <a:bodyPr/>
        <a:lstStyle/>
        <a:p>
          <a:endParaRPr lang="en-US"/>
        </a:p>
      </dgm:t>
    </dgm:pt>
    <dgm:pt modelId="{C60F3046-6A9A-4509-92C1-7883E796A3FD}" type="pres">
      <dgm:prSet presAssocID="{1A2C5E78-7E0A-46A0-8BAC-5E52A080FB14}" presName="parTxOnlySpace" presStyleCnt="0"/>
      <dgm:spPr/>
    </dgm:pt>
    <dgm:pt modelId="{CE313D95-4707-4746-A628-0357ABFA0EB4}" type="pres">
      <dgm:prSet presAssocID="{03158081-E8D5-4439-A20B-EECBD724783C}" presName="parTxOnly" presStyleLbl="node1" presStyleIdx="3" presStyleCnt="5" custScaleX="157985" custScaleY="171627" custLinFactNeighborY="40078">
        <dgm:presLayoutVars>
          <dgm:chMax val="0"/>
          <dgm:chPref val="0"/>
          <dgm:bulletEnabled val="1"/>
        </dgm:presLayoutVars>
      </dgm:prSet>
      <dgm:spPr/>
      <dgm:t>
        <a:bodyPr/>
        <a:lstStyle/>
        <a:p>
          <a:endParaRPr lang="en-US"/>
        </a:p>
      </dgm:t>
    </dgm:pt>
    <dgm:pt modelId="{8513F8B6-5A86-4A41-9BB9-52A7AE3B9F14}" type="pres">
      <dgm:prSet presAssocID="{460E1EF1-C961-4A03-B0AA-CDADF0EF647A}" presName="parTxOnlySpace" presStyleCnt="0"/>
      <dgm:spPr/>
    </dgm:pt>
    <dgm:pt modelId="{664D5590-89C2-48A2-BE75-0254F089C27B}" type="pres">
      <dgm:prSet presAssocID="{24F9F0C8-0C3D-4227-9014-D4488D60D756}" presName="parTxOnly" presStyleLbl="node1" presStyleIdx="4" presStyleCnt="5" custScaleX="218764" custScaleY="171627" custLinFactNeighborX="71418" custLinFactNeighborY="40078">
        <dgm:presLayoutVars>
          <dgm:chMax val="0"/>
          <dgm:chPref val="0"/>
          <dgm:bulletEnabled val="1"/>
        </dgm:presLayoutVars>
      </dgm:prSet>
      <dgm:spPr/>
      <dgm:t>
        <a:bodyPr/>
        <a:lstStyle/>
        <a:p>
          <a:endParaRPr lang="en-US"/>
        </a:p>
      </dgm:t>
    </dgm:pt>
  </dgm:ptLst>
  <dgm:cxnLst>
    <dgm:cxn modelId="{2E277CB0-C7CC-48A7-AD48-17E352A91F90}" type="presOf" srcId="{22883331-C962-45FA-9C25-DCA6D30CBD31}" destId="{399799EA-E731-4FA5-9473-501CEF02A75A}" srcOrd="0" destOrd="0" presId="urn:microsoft.com/office/officeart/2005/8/layout/chevron1"/>
    <dgm:cxn modelId="{53C3E5C4-2722-4E93-937F-84C2961949BF}" srcId="{B3CD6B64-22D2-42FB-8782-CF4D1AF241A0}" destId="{24F9F0C8-0C3D-4227-9014-D4488D60D756}" srcOrd="4" destOrd="0" parTransId="{F98AAE4A-99FF-4DE3-80C1-5FD1921E69F5}" sibTransId="{FE2C3734-40E4-45A0-8F74-1E7255EA50AF}"/>
    <dgm:cxn modelId="{C6A76110-E820-404B-A81B-6496DA0155AB}" srcId="{B3CD6B64-22D2-42FB-8782-CF4D1AF241A0}" destId="{50514609-EB18-4360-B1A4-DAF9E4BDFB43}" srcOrd="2" destOrd="0" parTransId="{A219B52F-B450-46F8-AE72-35BFBCE66823}" sibTransId="{1A2C5E78-7E0A-46A0-8BAC-5E52A080FB14}"/>
    <dgm:cxn modelId="{AE2B63BB-E10E-4178-9CA1-0C4E1099D3C8}" type="presOf" srcId="{B3CD6B64-22D2-42FB-8782-CF4D1AF241A0}" destId="{62C26842-7094-4DEC-9048-B083CC854FB6}" srcOrd="0" destOrd="0" presId="urn:microsoft.com/office/officeart/2005/8/layout/chevron1"/>
    <dgm:cxn modelId="{48D67E95-959C-4DC7-B14A-FEA49ADA2939}" type="presOf" srcId="{03158081-E8D5-4439-A20B-EECBD724783C}" destId="{CE313D95-4707-4746-A628-0357ABFA0EB4}" srcOrd="0" destOrd="0" presId="urn:microsoft.com/office/officeart/2005/8/layout/chevron1"/>
    <dgm:cxn modelId="{356DF8A0-01F1-4DC4-BEFD-2438F6B0F14A}" type="presOf" srcId="{24F9F0C8-0C3D-4227-9014-D4488D60D756}" destId="{664D5590-89C2-48A2-BE75-0254F089C27B}" srcOrd="0" destOrd="0" presId="urn:microsoft.com/office/officeart/2005/8/layout/chevron1"/>
    <dgm:cxn modelId="{68AF0FB1-3FDC-4367-9774-12BEE380FF4D}" type="presOf" srcId="{50514609-EB18-4360-B1A4-DAF9E4BDFB43}" destId="{6D85C50B-2EF4-43D9-A7CA-67133824BDBA}" srcOrd="0" destOrd="0" presId="urn:microsoft.com/office/officeart/2005/8/layout/chevron1"/>
    <dgm:cxn modelId="{3B3FECDC-5736-4F46-8D8F-4BD4662A1E67}" srcId="{B3CD6B64-22D2-42FB-8782-CF4D1AF241A0}" destId="{22883331-C962-45FA-9C25-DCA6D30CBD31}" srcOrd="1" destOrd="0" parTransId="{8AC057AF-5A92-4E4D-82CF-653A5A16D701}" sibTransId="{3E539C0B-8899-4459-AE75-C5B5EAF709FA}"/>
    <dgm:cxn modelId="{34493F4F-21A1-4707-B5D6-6ACC2DF46C64}" type="presOf" srcId="{F57CFF40-990E-4CDA-B999-9840DB098870}" destId="{EA07ED00-123D-4604-B1FB-03AEEBB34793}" srcOrd="0" destOrd="0" presId="urn:microsoft.com/office/officeart/2005/8/layout/chevron1"/>
    <dgm:cxn modelId="{9633BDDD-E0B7-4F16-ABB2-84A6BFC815C2}" srcId="{B3CD6B64-22D2-42FB-8782-CF4D1AF241A0}" destId="{F57CFF40-990E-4CDA-B999-9840DB098870}" srcOrd="0" destOrd="0" parTransId="{014FB233-B71D-4DEE-AC3A-B584A0929CF4}" sibTransId="{259C632F-253D-4ED0-8AAC-32A79A6CAB6F}"/>
    <dgm:cxn modelId="{85365CAB-34E2-42DE-95D2-A30F679B6A9D}" srcId="{B3CD6B64-22D2-42FB-8782-CF4D1AF241A0}" destId="{03158081-E8D5-4439-A20B-EECBD724783C}" srcOrd="3" destOrd="0" parTransId="{291148B0-A3C9-4691-B24D-A262E135AA17}" sibTransId="{460E1EF1-C961-4A03-B0AA-CDADF0EF647A}"/>
    <dgm:cxn modelId="{5AB49487-DF02-46D3-9E21-A35277118061}" type="presParOf" srcId="{62C26842-7094-4DEC-9048-B083CC854FB6}" destId="{EA07ED00-123D-4604-B1FB-03AEEBB34793}" srcOrd="0" destOrd="0" presId="urn:microsoft.com/office/officeart/2005/8/layout/chevron1"/>
    <dgm:cxn modelId="{0C28A0FD-8BFC-4F04-9F76-B27793681AE1}" type="presParOf" srcId="{62C26842-7094-4DEC-9048-B083CC854FB6}" destId="{E8F1C23E-9BF6-451B-9A33-6C8D994DC01E}" srcOrd="1" destOrd="0" presId="urn:microsoft.com/office/officeart/2005/8/layout/chevron1"/>
    <dgm:cxn modelId="{065CE19D-7C71-441E-ADD0-67248AFD5A93}" type="presParOf" srcId="{62C26842-7094-4DEC-9048-B083CC854FB6}" destId="{399799EA-E731-4FA5-9473-501CEF02A75A}" srcOrd="2" destOrd="0" presId="urn:microsoft.com/office/officeart/2005/8/layout/chevron1"/>
    <dgm:cxn modelId="{B07C3E47-012F-4209-BCCA-3E35ED356008}" type="presParOf" srcId="{62C26842-7094-4DEC-9048-B083CC854FB6}" destId="{E201C105-8021-4366-954D-6D69C5075E7C}" srcOrd="3" destOrd="0" presId="urn:microsoft.com/office/officeart/2005/8/layout/chevron1"/>
    <dgm:cxn modelId="{36DD9A9A-72FB-4BE5-BF10-8E918990BBE3}" type="presParOf" srcId="{62C26842-7094-4DEC-9048-B083CC854FB6}" destId="{6D85C50B-2EF4-43D9-A7CA-67133824BDBA}" srcOrd="4" destOrd="0" presId="urn:microsoft.com/office/officeart/2005/8/layout/chevron1"/>
    <dgm:cxn modelId="{8FF86A07-ED3D-4D8A-9C9F-E041DA57D1A6}" type="presParOf" srcId="{62C26842-7094-4DEC-9048-B083CC854FB6}" destId="{C60F3046-6A9A-4509-92C1-7883E796A3FD}" srcOrd="5" destOrd="0" presId="urn:microsoft.com/office/officeart/2005/8/layout/chevron1"/>
    <dgm:cxn modelId="{6E8F4B38-10AB-46A0-BC12-FD8AB41CD21B}" type="presParOf" srcId="{62C26842-7094-4DEC-9048-B083CC854FB6}" destId="{CE313D95-4707-4746-A628-0357ABFA0EB4}" srcOrd="6" destOrd="0" presId="urn:microsoft.com/office/officeart/2005/8/layout/chevron1"/>
    <dgm:cxn modelId="{247CF572-8F37-4A09-ACCE-FAAF582D3B05}" type="presParOf" srcId="{62C26842-7094-4DEC-9048-B083CC854FB6}" destId="{8513F8B6-5A86-4A41-9BB9-52A7AE3B9F14}" srcOrd="7" destOrd="0" presId="urn:microsoft.com/office/officeart/2005/8/layout/chevron1"/>
    <dgm:cxn modelId="{4F231205-710A-4946-A4BC-A1376ECD4FCF}" type="presParOf" srcId="{62C26842-7094-4DEC-9048-B083CC854FB6}" destId="{664D5590-89C2-48A2-BE75-0254F089C27B}" srcOrd="8" destOrd="0" presId="urn:microsoft.com/office/officeart/2005/8/layout/chevron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3CD6B64-22D2-42FB-8782-CF4D1AF241A0}" type="doc">
      <dgm:prSet loTypeId="urn:microsoft.com/office/officeart/2005/8/layout/process1" loCatId="process" qsTypeId="urn:microsoft.com/office/officeart/2005/8/quickstyle/simple2" qsCatId="simple" csTypeId="urn:microsoft.com/office/officeart/2005/8/colors/accent1_2" csCatId="accent1" phldr="1"/>
      <dgm:spPr/>
    </dgm:pt>
    <dgm:pt modelId="{F57CFF40-990E-4CDA-B999-9840DB098870}">
      <dgm:prSet phldrT="[Text]" custT="1"/>
      <dgm:spPr/>
      <dgm:t>
        <a:bodyPr/>
        <a:lstStyle/>
        <a:p>
          <a:r>
            <a:rPr lang="en-US" sz="1200" dirty="0" smtClean="0"/>
            <a:t>Program Definition</a:t>
          </a:r>
          <a:endParaRPr lang="en-US" sz="1200" dirty="0"/>
        </a:p>
      </dgm:t>
    </dgm:pt>
    <dgm:pt modelId="{014FB233-B71D-4DEE-AC3A-B584A0929CF4}" type="parTrans" cxnId="{9633BDDD-E0B7-4F16-ABB2-84A6BFC815C2}">
      <dgm:prSet/>
      <dgm:spPr/>
      <dgm:t>
        <a:bodyPr/>
        <a:lstStyle/>
        <a:p>
          <a:endParaRPr lang="en-US" sz="2800"/>
        </a:p>
      </dgm:t>
    </dgm:pt>
    <dgm:pt modelId="{259C632F-253D-4ED0-8AAC-32A79A6CAB6F}" type="sibTrans" cxnId="{9633BDDD-E0B7-4F16-ABB2-84A6BFC815C2}">
      <dgm:prSet custT="1"/>
      <dgm:spPr/>
      <dgm:t>
        <a:bodyPr/>
        <a:lstStyle/>
        <a:p>
          <a:endParaRPr lang="en-US" sz="1100"/>
        </a:p>
      </dgm:t>
    </dgm:pt>
    <dgm:pt modelId="{9464663E-4AFB-4A39-9AC1-78C7ACCD61A8}">
      <dgm:prSet phldrT="[Text]" custT="1"/>
      <dgm:spPr/>
      <dgm:t>
        <a:bodyPr/>
        <a:lstStyle/>
        <a:p>
          <a:r>
            <a:rPr lang="en-US" sz="1600" dirty="0" smtClean="0"/>
            <a:t>Program benefits Delivery </a:t>
          </a:r>
          <a:endParaRPr lang="en-US" sz="1600" dirty="0"/>
        </a:p>
      </dgm:t>
    </dgm:pt>
    <dgm:pt modelId="{7E506DAC-FEA4-4B03-8107-990AA1875B85}" type="parTrans" cxnId="{0765BDE3-1EA5-49BF-B45C-20C86FE2DD9D}">
      <dgm:prSet/>
      <dgm:spPr/>
      <dgm:t>
        <a:bodyPr/>
        <a:lstStyle/>
        <a:p>
          <a:endParaRPr lang="en-US" sz="2800"/>
        </a:p>
      </dgm:t>
    </dgm:pt>
    <dgm:pt modelId="{7978D824-19DC-4D9F-9C8D-EB86D47799F4}" type="sibTrans" cxnId="{0765BDE3-1EA5-49BF-B45C-20C86FE2DD9D}">
      <dgm:prSet custT="1"/>
      <dgm:spPr/>
      <dgm:t>
        <a:bodyPr/>
        <a:lstStyle/>
        <a:p>
          <a:endParaRPr lang="en-US" sz="1100"/>
        </a:p>
      </dgm:t>
    </dgm:pt>
    <dgm:pt modelId="{F40B7FE8-00A6-4F62-A532-8FF8E81B1DFB}">
      <dgm:prSet phldrT="[Text]" custT="1"/>
      <dgm:spPr>
        <a:solidFill>
          <a:srgbClr val="339797"/>
        </a:solidFill>
      </dgm:spPr>
      <dgm:t>
        <a:bodyPr/>
        <a:lstStyle/>
        <a:p>
          <a:r>
            <a:rPr lang="en-US" sz="1500" dirty="0" smtClean="0"/>
            <a:t>Program Closure</a:t>
          </a:r>
          <a:endParaRPr lang="en-US" sz="1500" dirty="0"/>
        </a:p>
      </dgm:t>
    </dgm:pt>
    <dgm:pt modelId="{CA8F6CDF-5B42-48BB-BF29-56BF21D8C4CF}" type="parTrans" cxnId="{36681F71-663E-4E41-9FF5-18BEA68BF000}">
      <dgm:prSet/>
      <dgm:spPr/>
      <dgm:t>
        <a:bodyPr/>
        <a:lstStyle/>
        <a:p>
          <a:endParaRPr lang="en-US" sz="2800"/>
        </a:p>
      </dgm:t>
    </dgm:pt>
    <dgm:pt modelId="{0EB6BF8C-79E2-47E4-A5C9-751851F3D5DD}" type="sibTrans" cxnId="{36681F71-663E-4E41-9FF5-18BEA68BF000}">
      <dgm:prSet/>
      <dgm:spPr/>
      <dgm:t>
        <a:bodyPr/>
        <a:lstStyle/>
        <a:p>
          <a:endParaRPr lang="en-US" sz="2800"/>
        </a:p>
      </dgm:t>
    </dgm:pt>
    <dgm:pt modelId="{25FA219E-36F2-43E4-B32D-78BC4F5FF62C}">
      <dgm:prSet phldrT="[Text]" custT="1"/>
      <dgm:spPr/>
      <dgm:t>
        <a:bodyPr/>
        <a:lstStyle/>
        <a:p>
          <a:r>
            <a:rPr lang="en-US" sz="1200" dirty="0" smtClean="0"/>
            <a:t>Program       Formulation</a:t>
          </a:r>
          <a:endParaRPr lang="en-US" sz="1200" dirty="0"/>
        </a:p>
      </dgm:t>
    </dgm:pt>
    <dgm:pt modelId="{9AD03AAD-6C8C-47A7-BC72-D89B5B68146B}" type="parTrans" cxnId="{1AB183E7-B906-4AE2-B7E9-F07AC77F6742}">
      <dgm:prSet/>
      <dgm:spPr/>
      <dgm:t>
        <a:bodyPr/>
        <a:lstStyle/>
        <a:p>
          <a:endParaRPr lang="en-US"/>
        </a:p>
      </dgm:t>
    </dgm:pt>
    <dgm:pt modelId="{0605AEA6-98BE-4231-81DA-A52BDD34E9DA}" type="sibTrans" cxnId="{1AB183E7-B906-4AE2-B7E9-F07AC77F6742}">
      <dgm:prSet/>
      <dgm:spPr/>
      <dgm:t>
        <a:bodyPr/>
        <a:lstStyle/>
        <a:p>
          <a:endParaRPr lang="en-US"/>
        </a:p>
      </dgm:t>
    </dgm:pt>
    <dgm:pt modelId="{8DB510E6-4D94-4E29-B151-F4C4B6DAAC65}">
      <dgm:prSet phldrT="[Text]" custT="1"/>
      <dgm:spPr/>
      <dgm:t>
        <a:bodyPr/>
        <a:lstStyle/>
        <a:p>
          <a:r>
            <a:rPr lang="en-US" sz="1200" dirty="0" smtClean="0"/>
            <a:t>Program Preparation</a:t>
          </a:r>
          <a:endParaRPr lang="en-US" sz="1200" dirty="0"/>
        </a:p>
      </dgm:t>
    </dgm:pt>
    <dgm:pt modelId="{429A6426-FD31-45B8-9441-136AFF440AEA}" type="parTrans" cxnId="{AD561F87-B04F-47AB-8222-AEDF54819C32}">
      <dgm:prSet/>
      <dgm:spPr/>
      <dgm:t>
        <a:bodyPr/>
        <a:lstStyle/>
        <a:p>
          <a:endParaRPr lang="en-US"/>
        </a:p>
      </dgm:t>
    </dgm:pt>
    <dgm:pt modelId="{9149E61D-FDB7-4ADA-9E01-9822A9ADFF5F}" type="sibTrans" cxnId="{AD561F87-B04F-47AB-8222-AEDF54819C32}">
      <dgm:prSet/>
      <dgm:spPr/>
      <dgm:t>
        <a:bodyPr/>
        <a:lstStyle/>
        <a:p>
          <a:endParaRPr lang="en-US"/>
        </a:p>
      </dgm:t>
    </dgm:pt>
    <dgm:pt modelId="{6BB448B5-D4C9-416C-9CC9-A422D0717329}">
      <dgm:prSet phldrT="[Text]" custT="1"/>
      <dgm:spPr>
        <a:solidFill>
          <a:srgbClr val="339797"/>
        </a:solidFill>
      </dgm:spPr>
      <dgm:t>
        <a:bodyPr/>
        <a:lstStyle/>
        <a:p>
          <a:r>
            <a:rPr lang="en-US" sz="1500" dirty="0" smtClean="0"/>
            <a:t>Program Transition</a:t>
          </a:r>
          <a:endParaRPr lang="en-US" sz="1500" dirty="0"/>
        </a:p>
      </dgm:t>
    </dgm:pt>
    <dgm:pt modelId="{0EDD40BF-2ED2-4115-8CDF-2571F3751507}" type="parTrans" cxnId="{961CD0D1-E56A-4DFA-964E-96C6067A92D4}">
      <dgm:prSet/>
      <dgm:spPr/>
      <dgm:t>
        <a:bodyPr/>
        <a:lstStyle/>
        <a:p>
          <a:endParaRPr lang="en-US"/>
        </a:p>
      </dgm:t>
    </dgm:pt>
    <dgm:pt modelId="{4750B60C-4BE8-4791-A73B-C3147FDDAD69}" type="sibTrans" cxnId="{961CD0D1-E56A-4DFA-964E-96C6067A92D4}">
      <dgm:prSet/>
      <dgm:spPr/>
      <dgm:t>
        <a:bodyPr/>
        <a:lstStyle/>
        <a:p>
          <a:endParaRPr lang="en-US"/>
        </a:p>
      </dgm:t>
    </dgm:pt>
    <dgm:pt modelId="{5394D682-C059-471B-AE32-621D993175AF}">
      <dgm:prSet phldrT="[Text]" custT="1"/>
      <dgm:spPr>
        <a:solidFill>
          <a:srgbClr val="339797"/>
        </a:solidFill>
      </dgm:spPr>
      <dgm:t>
        <a:bodyPr/>
        <a:lstStyle/>
        <a:p>
          <a:r>
            <a:rPr lang="en-US" sz="1500" dirty="0" smtClean="0"/>
            <a:t>Program Closeout</a:t>
          </a:r>
        </a:p>
        <a:p>
          <a:endParaRPr lang="en-US" sz="1500" dirty="0"/>
        </a:p>
      </dgm:t>
    </dgm:pt>
    <dgm:pt modelId="{E078A9CF-812B-40EA-A5AA-7274190063E6}" type="parTrans" cxnId="{4640B2BF-AE72-40A8-8932-82E5904CDD8D}">
      <dgm:prSet/>
      <dgm:spPr/>
      <dgm:t>
        <a:bodyPr/>
        <a:lstStyle/>
        <a:p>
          <a:endParaRPr lang="en-US"/>
        </a:p>
      </dgm:t>
    </dgm:pt>
    <dgm:pt modelId="{0A6130F2-9D63-4DC9-A883-7FE66043DB02}" type="sibTrans" cxnId="{4640B2BF-AE72-40A8-8932-82E5904CDD8D}">
      <dgm:prSet/>
      <dgm:spPr/>
      <dgm:t>
        <a:bodyPr/>
        <a:lstStyle/>
        <a:p>
          <a:endParaRPr lang="en-US"/>
        </a:p>
      </dgm:t>
    </dgm:pt>
    <dgm:pt modelId="{15BDA259-DB13-437E-8FBA-6B05BB9BC886}" type="pres">
      <dgm:prSet presAssocID="{B3CD6B64-22D2-42FB-8782-CF4D1AF241A0}" presName="Name0" presStyleCnt="0">
        <dgm:presLayoutVars>
          <dgm:dir/>
          <dgm:resizeHandles val="exact"/>
        </dgm:presLayoutVars>
      </dgm:prSet>
      <dgm:spPr/>
    </dgm:pt>
    <dgm:pt modelId="{11D22972-07C1-4D02-A767-D496F4D536E4}" type="pres">
      <dgm:prSet presAssocID="{F57CFF40-990E-4CDA-B999-9840DB098870}" presName="node" presStyleLbl="node1" presStyleIdx="0" presStyleCnt="3">
        <dgm:presLayoutVars>
          <dgm:bulletEnabled val="1"/>
        </dgm:presLayoutVars>
      </dgm:prSet>
      <dgm:spPr/>
      <dgm:t>
        <a:bodyPr/>
        <a:lstStyle/>
        <a:p>
          <a:endParaRPr lang="en-US"/>
        </a:p>
      </dgm:t>
    </dgm:pt>
    <dgm:pt modelId="{39B68D5F-8DD3-4492-8A7F-6E9B1B14E472}" type="pres">
      <dgm:prSet presAssocID="{259C632F-253D-4ED0-8AAC-32A79A6CAB6F}" presName="sibTrans" presStyleLbl="sibTrans2D1" presStyleIdx="0" presStyleCnt="2"/>
      <dgm:spPr/>
      <dgm:t>
        <a:bodyPr/>
        <a:lstStyle/>
        <a:p>
          <a:endParaRPr lang="en-US"/>
        </a:p>
      </dgm:t>
    </dgm:pt>
    <dgm:pt modelId="{00CDE41E-F149-4DD5-9C9B-75E5942650A9}" type="pres">
      <dgm:prSet presAssocID="{259C632F-253D-4ED0-8AAC-32A79A6CAB6F}" presName="connectorText" presStyleLbl="sibTrans2D1" presStyleIdx="0" presStyleCnt="2"/>
      <dgm:spPr/>
      <dgm:t>
        <a:bodyPr/>
        <a:lstStyle/>
        <a:p>
          <a:endParaRPr lang="en-US"/>
        </a:p>
      </dgm:t>
    </dgm:pt>
    <dgm:pt modelId="{2C87B052-9FE1-4D18-881D-9A522BD097DC}" type="pres">
      <dgm:prSet presAssocID="{9464663E-4AFB-4A39-9AC1-78C7ACCD61A8}" presName="node" presStyleLbl="node1" presStyleIdx="1" presStyleCnt="3">
        <dgm:presLayoutVars>
          <dgm:bulletEnabled val="1"/>
        </dgm:presLayoutVars>
      </dgm:prSet>
      <dgm:spPr/>
      <dgm:t>
        <a:bodyPr/>
        <a:lstStyle/>
        <a:p>
          <a:endParaRPr lang="en-US"/>
        </a:p>
      </dgm:t>
    </dgm:pt>
    <dgm:pt modelId="{4B8F6242-0930-4F5A-9078-D6591E2B5C0E}" type="pres">
      <dgm:prSet presAssocID="{7978D824-19DC-4D9F-9C8D-EB86D47799F4}" presName="sibTrans" presStyleLbl="sibTrans2D1" presStyleIdx="1" presStyleCnt="2"/>
      <dgm:spPr/>
      <dgm:t>
        <a:bodyPr/>
        <a:lstStyle/>
        <a:p>
          <a:endParaRPr lang="en-US"/>
        </a:p>
      </dgm:t>
    </dgm:pt>
    <dgm:pt modelId="{4F4AB1E4-F372-411F-B661-94811A4725FD}" type="pres">
      <dgm:prSet presAssocID="{7978D824-19DC-4D9F-9C8D-EB86D47799F4}" presName="connectorText" presStyleLbl="sibTrans2D1" presStyleIdx="1" presStyleCnt="2"/>
      <dgm:spPr/>
      <dgm:t>
        <a:bodyPr/>
        <a:lstStyle/>
        <a:p>
          <a:endParaRPr lang="en-US"/>
        </a:p>
      </dgm:t>
    </dgm:pt>
    <dgm:pt modelId="{36ABDD51-BC46-4E57-999C-0EEF89729735}" type="pres">
      <dgm:prSet presAssocID="{F40B7FE8-00A6-4F62-A532-8FF8E81B1DFB}" presName="node" presStyleLbl="node1" presStyleIdx="2" presStyleCnt="3">
        <dgm:presLayoutVars>
          <dgm:bulletEnabled val="1"/>
        </dgm:presLayoutVars>
      </dgm:prSet>
      <dgm:spPr/>
      <dgm:t>
        <a:bodyPr/>
        <a:lstStyle/>
        <a:p>
          <a:endParaRPr lang="en-US"/>
        </a:p>
      </dgm:t>
    </dgm:pt>
  </dgm:ptLst>
  <dgm:cxnLst>
    <dgm:cxn modelId="{36681F71-663E-4E41-9FF5-18BEA68BF000}" srcId="{B3CD6B64-22D2-42FB-8782-CF4D1AF241A0}" destId="{F40B7FE8-00A6-4F62-A532-8FF8E81B1DFB}" srcOrd="2" destOrd="0" parTransId="{CA8F6CDF-5B42-48BB-BF29-56BF21D8C4CF}" sibTransId="{0EB6BF8C-79E2-47E4-A5C9-751851F3D5DD}"/>
    <dgm:cxn modelId="{57A666E0-E025-4584-B862-9E75EE4F8F64}" type="presOf" srcId="{8DB510E6-4D94-4E29-B151-F4C4B6DAAC65}" destId="{11D22972-07C1-4D02-A767-D496F4D536E4}" srcOrd="0" destOrd="2" presId="urn:microsoft.com/office/officeart/2005/8/layout/process1"/>
    <dgm:cxn modelId="{D0726E01-0D87-4FA9-ABCA-0A1108EEF1FC}" type="presOf" srcId="{6BB448B5-D4C9-416C-9CC9-A422D0717329}" destId="{36ABDD51-BC46-4E57-999C-0EEF89729735}" srcOrd="0" destOrd="1" presId="urn:microsoft.com/office/officeart/2005/8/layout/process1"/>
    <dgm:cxn modelId="{5BEA94F3-0892-420A-9750-EDE2FDA7FFBF}" type="presOf" srcId="{259C632F-253D-4ED0-8AAC-32A79A6CAB6F}" destId="{39B68D5F-8DD3-4492-8A7F-6E9B1B14E472}" srcOrd="0" destOrd="0" presId="urn:microsoft.com/office/officeart/2005/8/layout/process1"/>
    <dgm:cxn modelId="{0765BDE3-1EA5-49BF-B45C-20C86FE2DD9D}" srcId="{B3CD6B64-22D2-42FB-8782-CF4D1AF241A0}" destId="{9464663E-4AFB-4A39-9AC1-78C7ACCD61A8}" srcOrd="1" destOrd="0" parTransId="{7E506DAC-FEA4-4B03-8107-990AA1875B85}" sibTransId="{7978D824-19DC-4D9F-9C8D-EB86D47799F4}"/>
    <dgm:cxn modelId="{961CD0D1-E56A-4DFA-964E-96C6067A92D4}" srcId="{F40B7FE8-00A6-4F62-A532-8FF8E81B1DFB}" destId="{6BB448B5-D4C9-416C-9CC9-A422D0717329}" srcOrd="0" destOrd="0" parTransId="{0EDD40BF-2ED2-4115-8CDF-2571F3751507}" sibTransId="{4750B60C-4BE8-4791-A73B-C3147FDDAD69}"/>
    <dgm:cxn modelId="{9633BDDD-E0B7-4F16-ABB2-84A6BFC815C2}" srcId="{B3CD6B64-22D2-42FB-8782-CF4D1AF241A0}" destId="{F57CFF40-990E-4CDA-B999-9840DB098870}" srcOrd="0" destOrd="0" parTransId="{014FB233-B71D-4DEE-AC3A-B584A0929CF4}" sibTransId="{259C632F-253D-4ED0-8AAC-32A79A6CAB6F}"/>
    <dgm:cxn modelId="{802B7B77-4D93-4466-BD54-BD6365E5770F}" type="presOf" srcId="{9464663E-4AFB-4A39-9AC1-78C7ACCD61A8}" destId="{2C87B052-9FE1-4D18-881D-9A522BD097DC}" srcOrd="0" destOrd="0" presId="urn:microsoft.com/office/officeart/2005/8/layout/process1"/>
    <dgm:cxn modelId="{BAC62B42-7F12-4742-A3C0-709E214A322F}" type="presOf" srcId="{5394D682-C059-471B-AE32-621D993175AF}" destId="{36ABDD51-BC46-4E57-999C-0EEF89729735}" srcOrd="0" destOrd="2" presId="urn:microsoft.com/office/officeart/2005/8/layout/process1"/>
    <dgm:cxn modelId="{C8DF39B5-D174-4799-B98A-EF7F8D24B920}" type="presOf" srcId="{7978D824-19DC-4D9F-9C8D-EB86D47799F4}" destId="{4F4AB1E4-F372-411F-B661-94811A4725FD}" srcOrd="1" destOrd="0" presId="urn:microsoft.com/office/officeart/2005/8/layout/process1"/>
    <dgm:cxn modelId="{F05958D6-CCCC-434D-A1D3-5C5A46B5EF52}" type="presOf" srcId="{F40B7FE8-00A6-4F62-A532-8FF8E81B1DFB}" destId="{36ABDD51-BC46-4E57-999C-0EEF89729735}" srcOrd="0" destOrd="0" presId="urn:microsoft.com/office/officeart/2005/8/layout/process1"/>
    <dgm:cxn modelId="{1536854D-B71D-4196-A5DB-0373CF8481C5}" type="presOf" srcId="{259C632F-253D-4ED0-8AAC-32A79A6CAB6F}" destId="{00CDE41E-F149-4DD5-9C9B-75E5942650A9}" srcOrd="1" destOrd="0" presId="urn:microsoft.com/office/officeart/2005/8/layout/process1"/>
    <dgm:cxn modelId="{EB946597-1C2A-40B5-A0E5-E2A0BA8E84AD}" type="presOf" srcId="{7978D824-19DC-4D9F-9C8D-EB86D47799F4}" destId="{4B8F6242-0930-4F5A-9078-D6591E2B5C0E}" srcOrd="0" destOrd="0" presId="urn:microsoft.com/office/officeart/2005/8/layout/process1"/>
    <dgm:cxn modelId="{AD561F87-B04F-47AB-8222-AEDF54819C32}" srcId="{F57CFF40-990E-4CDA-B999-9840DB098870}" destId="{8DB510E6-4D94-4E29-B151-F4C4B6DAAC65}" srcOrd="1" destOrd="0" parTransId="{429A6426-FD31-45B8-9441-136AFF440AEA}" sibTransId="{9149E61D-FDB7-4ADA-9E01-9822A9ADFF5F}"/>
    <dgm:cxn modelId="{DB27AB00-1625-42C3-807A-68D90BA4FB37}" type="presOf" srcId="{B3CD6B64-22D2-42FB-8782-CF4D1AF241A0}" destId="{15BDA259-DB13-437E-8FBA-6B05BB9BC886}" srcOrd="0" destOrd="0" presId="urn:microsoft.com/office/officeart/2005/8/layout/process1"/>
    <dgm:cxn modelId="{3CAD6171-A428-40C4-8CA3-0DC206346832}" type="presOf" srcId="{25FA219E-36F2-43E4-B32D-78BC4F5FF62C}" destId="{11D22972-07C1-4D02-A767-D496F4D536E4}" srcOrd="0" destOrd="1" presId="urn:microsoft.com/office/officeart/2005/8/layout/process1"/>
    <dgm:cxn modelId="{4640B2BF-AE72-40A8-8932-82E5904CDD8D}" srcId="{F40B7FE8-00A6-4F62-A532-8FF8E81B1DFB}" destId="{5394D682-C059-471B-AE32-621D993175AF}" srcOrd="1" destOrd="0" parTransId="{E078A9CF-812B-40EA-A5AA-7274190063E6}" sibTransId="{0A6130F2-9D63-4DC9-A883-7FE66043DB02}"/>
    <dgm:cxn modelId="{1AB183E7-B906-4AE2-B7E9-F07AC77F6742}" srcId="{F57CFF40-990E-4CDA-B999-9840DB098870}" destId="{25FA219E-36F2-43E4-B32D-78BC4F5FF62C}" srcOrd="0" destOrd="0" parTransId="{9AD03AAD-6C8C-47A7-BC72-D89B5B68146B}" sibTransId="{0605AEA6-98BE-4231-81DA-A52BDD34E9DA}"/>
    <dgm:cxn modelId="{E3D04E71-9F3A-459B-86E3-04EA62BB5C35}" type="presOf" srcId="{F57CFF40-990E-4CDA-B999-9840DB098870}" destId="{11D22972-07C1-4D02-A767-D496F4D536E4}" srcOrd="0" destOrd="0" presId="urn:microsoft.com/office/officeart/2005/8/layout/process1"/>
    <dgm:cxn modelId="{A9FCBF2C-F24E-4855-9373-B19AD9BA5269}" type="presParOf" srcId="{15BDA259-DB13-437E-8FBA-6B05BB9BC886}" destId="{11D22972-07C1-4D02-A767-D496F4D536E4}" srcOrd="0" destOrd="0" presId="urn:microsoft.com/office/officeart/2005/8/layout/process1"/>
    <dgm:cxn modelId="{35BEB3F8-0552-490E-B550-9BCF8E1CE2E6}" type="presParOf" srcId="{15BDA259-DB13-437E-8FBA-6B05BB9BC886}" destId="{39B68D5F-8DD3-4492-8A7F-6E9B1B14E472}" srcOrd="1" destOrd="0" presId="urn:microsoft.com/office/officeart/2005/8/layout/process1"/>
    <dgm:cxn modelId="{EE48AB82-D0EB-4CD4-AFEA-3953BB42AD5E}" type="presParOf" srcId="{39B68D5F-8DD3-4492-8A7F-6E9B1B14E472}" destId="{00CDE41E-F149-4DD5-9C9B-75E5942650A9}" srcOrd="0" destOrd="0" presId="urn:microsoft.com/office/officeart/2005/8/layout/process1"/>
    <dgm:cxn modelId="{49B69D78-CA3A-45F0-B4C2-A635EA892CDB}" type="presParOf" srcId="{15BDA259-DB13-437E-8FBA-6B05BB9BC886}" destId="{2C87B052-9FE1-4D18-881D-9A522BD097DC}" srcOrd="2" destOrd="0" presId="urn:microsoft.com/office/officeart/2005/8/layout/process1"/>
    <dgm:cxn modelId="{011EA8A7-C3E8-4712-8959-DF17BE06C338}" type="presParOf" srcId="{15BDA259-DB13-437E-8FBA-6B05BB9BC886}" destId="{4B8F6242-0930-4F5A-9078-D6591E2B5C0E}" srcOrd="3" destOrd="0" presId="urn:microsoft.com/office/officeart/2005/8/layout/process1"/>
    <dgm:cxn modelId="{4D2D2BAB-33A4-4EDA-B004-D87F7FBA1B50}" type="presParOf" srcId="{4B8F6242-0930-4F5A-9078-D6591E2B5C0E}" destId="{4F4AB1E4-F372-411F-B661-94811A4725FD}" srcOrd="0" destOrd="0" presId="urn:microsoft.com/office/officeart/2005/8/layout/process1"/>
    <dgm:cxn modelId="{627C31E0-161C-43E8-B14D-8575719BA361}" type="presParOf" srcId="{15BDA259-DB13-437E-8FBA-6B05BB9BC886}" destId="{36ABDD51-BC46-4E57-999C-0EEF89729735}" srcOrd="4" destOrd="0" presId="urn:microsoft.com/office/officeart/2005/8/layout/process1"/>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2E4BBCA-1ECD-417B-9036-230EFC4BAA2C}" type="doc">
      <dgm:prSet loTypeId="urn:microsoft.com/office/officeart/2005/8/layout/bProcess4" loCatId="process" qsTypeId="urn:microsoft.com/office/officeart/2005/8/quickstyle/simple1" qsCatId="simple" csTypeId="urn:microsoft.com/office/officeart/2005/8/colors/accent0_3" csCatId="mainScheme" phldr="1"/>
      <dgm:spPr/>
      <dgm:t>
        <a:bodyPr/>
        <a:lstStyle/>
        <a:p>
          <a:endParaRPr lang="en-US"/>
        </a:p>
      </dgm:t>
    </dgm:pt>
    <dgm:pt modelId="{6E400D37-AE88-49F5-93BF-813085E2858E}">
      <dgm:prSet phldrT="[Text]" custT="1"/>
      <dgm:spPr/>
      <dgm:t>
        <a:bodyPr/>
        <a:lstStyle/>
        <a:p>
          <a:r>
            <a:rPr lang="en-US" sz="1800" dirty="0" smtClean="0"/>
            <a:t>Time</a:t>
          </a:r>
          <a:endParaRPr lang="en-US" sz="1800" dirty="0"/>
        </a:p>
      </dgm:t>
    </dgm:pt>
    <dgm:pt modelId="{570E6DD2-75E3-4048-932B-DEE7B33212E5}" type="parTrans" cxnId="{9ECA8056-C919-4478-B5FF-18824F87D084}">
      <dgm:prSet/>
      <dgm:spPr/>
      <dgm:t>
        <a:bodyPr/>
        <a:lstStyle/>
        <a:p>
          <a:endParaRPr lang="en-US" sz="4000"/>
        </a:p>
      </dgm:t>
    </dgm:pt>
    <dgm:pt modelId="{FA7C7DE8-F85E-4A4F-B9CA-16ED47153D4B}" type="sibTrans" cxnId="{9ECA8056-C919-4478-B5FF-18824F87D084}">
      <dgm:prSet/>
      <dgm:spPr/>
      <dgm:t>
        <a:bodyPr/>
        <a:lstStyle/>
        <a:p>
          <a:endParaRPr lang="en-US" sz="4000"/>
        </a:p>
      </dgm:t>
    </dgm:pt>
    <dgm:pt modelId="{9ECEACFE-4890-4B96-82C2-2B0A6384FBA0}">
      <dgm:prSet phldrT="[Text]" custT="1"/>
      <dgm:spPr/>
      <dgm:t>
        <a:bodyPr/>
        <a:lstStyle/>
        <a:p>
          <a:r>
            <a:rPr lang="en-US" sz="1800" dirty="0" smtClean="0"/>
            <a:t>Cost</a:t>
          </a:r>
          <a:endParaRPr lang="en-US" sz="1800" dirty="0"/>
        </a:p>
      </dgm:t>
    </dgm:pt>
    <dgm:pt modelId="{D57B4031-EE4B-48CB-A487-7B2852A9A26D}" type="parTrans" cxnId="{FB29656A-20DD-427E-9F56-9A4BB89B0375}">
      <dgm:prSet/>
      <dgm:spPr/>
      <dgm:t>
        <a:bodyPr/>
        <a:lstStyle/>
        <a:p>
          <a:endParaRPr lang="en-US" sz="4000"/>
        </a:p>
      </dgm:t>
    </dgm:pt>
    <dgm:pt modelId="{932202E3-A9D4-4F9E-86C0-26B7333BCB87}" type="sibTrans" cxnId="{FB29656A-20DD-427E-9F56-9A4BB89B0375}">
      <dgm:prSet/>
      <dgm:spPr/>
      <dgm:t>
        <a:bodyPr/>
        <a:lstStyle/>
        <a:p>
          <a:endParaRPr lang="en-US" sz="4000"/>
        </a:p>
      </dgm:t>
    </dgm:pt>
    <dgm:pt modelId="{09F854BC-3784-4586-90ED-112D340082B4}">
      <dgm:prSet phldrT="[Text]" custT="1"/>
      <dgm:spPr/>
      <dgm:t>
        <a:bodyPr/>
        <a:lstStyle/>
        <a:p>
          <a:r>
            <a:rPr lang="en-US" sz="1800" dirty="0" smtClean="0"/>
            <a:t>Integration</a:t>
          </a:r>
          <a:endParaRPr lang="en-US" sz="1800" dirty="0"/>
        </a:p>
      </dgm:t>
    </dgm:pt>
    <dgm:pt modelId="{9A4A822F-B0A2-4919-8BD4-03F4F7E532C0}" type="parTrans" cxnId="{1009F761-B08E-4368-89CE-B5037E02CF00}">
      <dgm:prSet/>
      <dgm:spPr/>
      <dgm:t>
        <a:bodyPr/>
        <a:lstStyle/>
        <a:p>
          <a:endParaRPr lang="en-US" sz="4000"/>
        </a:p>
      </dgm:t>
    </dgm:pt>
    <dgm:pt modelId="{FD4C8AB7-C383-4CF6-A6F3-34A1C8B6CE2A}" type="sibTrans" cxnId="{1009F761-B08E-4368-89CE-B5037E02CF00}">
      <dgm:prSet/>
      <dgm:spPr/>
      <dgm:t>
        <a:bodyPr/>
        <a:lstStyle/>
        <a:p>
          <a:endParaRPr lang="en-US" sz="4000"/>
        </a:p>
      </dgm:t>
    </dgm:pt>
    <dgm:pt modelId="{35174256-0B3E-4950-BB16-887BE2CBF3A8}">
      <dgm:prSet phldrT="[Text]" custT="1"/>
      <dgm:spPr/>
      <dgm:t>
        <a:bodyPr/>
        <a:lstStyle/>
        <a:p>
          <a:pPr algn="ctr"/>
          <a:r>
            <a:rPr lang="en-US" sz="1800" smtClean="0"/>
            <a:t>Quality</a:t>
          </a:r>
          <a:endParaRPr lang="en-US" sz="1800" dirty="0"/>
        </a:p>
      </dgm:t>
    </dgm:pt>
    <dgm:pt modelId="{4E183B99-8C8E-4054-BA82-9F8274B5E683}" type="sibTrans" cxnId="{6D37C336-D275-4C38-BFBC-CCD43C5EBCB8}">
      <dgm:prSet/>
      <dgm:spPr/>
      <dgm:t>
        <a:bodyPr/>
        <a:lstStyle/>
        <a:p>
          <a:endParaRPr lang="en-US" sz="4000"/>
        </a:p>
      </dgm:t>
    </dgm:pt>
    <dgm:pt modelId="{C15B8051-6087-4DA4-92C7-733B8FC5EDB3}" type="parTrans" cxnId="{6D37C336-D275-4C38-BFBC-CCD43C5EBCB8}">
      <dgm:prSet/>
      <dgm:spPr/>
      <dgm:t>
        <a:bodyPr/>
        <a:lstStyle/>
        <a:p>
          <a:endParaRPr lang="en-US" sz="4000"/>
        </a:p>
      </dgm:t>
    </dgm:pt>
    <dgm:pt modelId="{C96312C6-AD0E-4410-B1B9-E8C40F769924}">
      <dgm:prSet phldrT="[Text]" custT="1"/>
      <dgm:spPr/>
      <dgm:t>
        <a:bodyPr/>
        <a:lstStyle/>
        <a:p>
          <a:pPr algn="ctr"/>
          <a:r>
            <a:rPr lang="en-US" sz="1800" dirty="0" smtClean="0"/>
            <a:t>HR</a:t>
          </a:r>
          <a:endParaRPr lang="en-US" sz="1800" dirty="0"/>
        </a:p>
      </dgm:t>
    </dgm:pt>
    <dgm:pt modelId="{6DAA0B87-1C70-4177-8DE9-3057694E5C20}" type="parTrans" cxnId="{E4215724-8020-490E-8F52-DE4F9DD09B10}">
      <dgm:prSet/>
      <dgm:spPr/>
      <dgm:t>
        <a:bodyPr/>
        <a:lstStyle/>
        <a:p>
          <a:endParaRPr lang="en-US" sz="4000"/>
        </a:p>
      </dgm:t>
    </dgm:pt>
    <dgm:pt modelId="{D21F83FA-E66D-4A29-8323-BA41438E9531}" type="sibTrans" cxnId="{E4215724-8020-490E-8F52-DE4F9DD09B10}">
      <dgm:prSet/>
      <dgm:spPr/>
      <dgm:t>
        <a:bodyPr/>
        <a:lstStyle/>
        <a:p>
          <a:endParaRPr lang="en-US" sz="4000"/>
        </a:p>
      </dgm:t>
    </dgm:pt>
    <dgm:pt modelId="{D173E861-2FF1-42C4-A68E-810C1B7D6D77}">
      <dgm:prSet phldrT="[Text]" custT="1"/>
      <dgm:spPr/>
      <dgm:t>
        <a:bodyPr/>
        <a:lstStyle/>
        <a:p>
          <a:pPr algn="ctr"/>
          <a:r>
            <a:rPr lang="en-US" sz="1800" dirty="0" smtClean="0"/>
            <a:t>Communication</a:t>
          </a:r>
          <a:endParaRPr lang="en-US" sz="1800" dirty="0"/>
        </a:p>
      </dgm:t>
    </dgm:pt>
    <dgm:pt modelId="{B82B5479-FE35-4247-AC51-799097775782}" type="parTrans" cxnId="{6FFBD71F-0C1C-4F73-9BC6-7D86BFA72B23}">
      <dgm:prSet/>
      <dgm:spPr/>
      <dgm:t>
        <a:bodyPr/>
        <a:lstStyle/>
        <a:p>
          <a:endParaRPr lang="en-US"/>
        </a:p>
      </dgm:t>
    </dgm:pt>
    <dgm:pt modelId="{9527852D-B789-4BAD-BDBD-A1F3665CC25F}" type="sibTrans" cxnId="{6FFBD71F-0C1C-4F73-9BC6-7D86BFA72B23}">
      <dgm:prSet/>
      <dgm:spPr/>
      <dgm:t>
        <a:bodyPr/>
        <a:lstStyle/>
        <a:p>
          <a:endParaRPr lang="en-US"/>
        </a:p>
      </dgm:t>
    </dgm:pt>
    <dgm:pt modelId="{E434AD5D-1E22-4FF2-9DCC-C36876B4EFCE}">
      <dgm:prSet phldrT="[Text]" custT="1"/>
      <dgm:spPr/>
      <dgm:t>
        <a:bodyPr/>
        <a:lstStyle/>
        <a:p>
          <a:pPr algn="ctr"/>
          <a:r>
            <a:rPr lang="en-US" sz="1800" dirty="0" smtClean="0"/>
            <a:t>Risk</a:t>
          </a:r>
          <a:endParaRPr lang="en-US" sz="1800" dirty="0"/>
        </a:p>
      </dgm:t>
    </dgm:pt>
    <dgm:pt modelId="{E0F02FF9-A7D5-4B63-941D-CF997BC520E2}" type="parTrans" cxnId="{566A3D31-BB7E-42C1-A2EC-608E6970C83C}">
      <dgm:prSet/>
      <dgm:spPr/>
      <dgm:t>
        <a:bodyPr/>
        <a:lstStyle/>
        <a:p>
          <a:endParaRPr lang="en-US"/>
        </a:p>
      </dgm:t>
    </dgm:pt>
    <dgm:pt modelId="{09AE0C43-0697-4B1C-A1CD-5EF6EF706209}" type="sibTrans" cxnId="{566A3D31-BB7E-42C1-A2EC-608E6970C83C}">
      <dgm:prSet/>
      <dgm:spPr/>
      <dgm:t>
        <a:bodyPr/>
        <a:lstStyle/>
        <a:p>
          <a:endParaRPr lang="en-US"/>
        </a:p>
      </dgm:t>
    </dgm:pt>
    <dgm:pt modelId="{8FD7BBD2-A823-4753-979F-7F7EEDAF8972}">
      <dgm:prSet phldrT="[Text]" custT="1"/>
      <dgm:spPr/>
      <dgm:t>
        <a:bodyPr/>
        <a:lstStyle/>
        <a:p>
          <a:pPr algn="ctr"/>
          <a:r>
            <a:rPr lang="en-US" sz="1800" dirty="0" smtClean="0"/>
            <a:t>Procurement</a:t>
          </a:r>
          <a:endParaRPr lang="en-US" sz="1800" dirty="0"/>
        </a:p>
      </dgm:t>
    </dgm:pt>
    <dgm:pt modelId="{21E5DA3B-A084-4629-86E5-05DB5181E5F5}" type="parTrans" cxnId="{384368E9-B5D7-47FA-9CD9-8E502711F929}">
      <dgm:prSet/>
      <dgm:spPr/>
      <dgm:t>
        <a:bodyPr/>
        <a:lstStyle/>
        <a:p>
          <a:endParaRPr lang="en-US"/>
        </a:p>
      </dgm:t>
    </dgm:pt>
    <dgm:pt modelId="{798F91D4-2D0C-4DAE-9E3D-0502B8C770FC}" type="sibTrans" cxnId="{384368E9-B5D7-47FA-9CD9-8E502711F929}">
      <dgm:prSet/>
      <dgm:spPr/>
      <dgm:t>
        <a:bodyPr/>
        <a:lstStyle/>
        <a:p>
          <a:endParaRPr lang="en-US"/>
        </a:p>
      </dgm:t>
    </dgm:pt>
    <dgm:pt modelId="{2A170636-8D8D-4672-9B34-CB0342FA9471}">
      <dgm:prSet phldrT="[Text]" custT="1"/>
      <dgm:spPr/>
      <dgm:t>
        <a:bodyPr/>
        <a:lstStyle/>
        <a:p>
          <a:pPr algn="ctr"/>
          <a:r>
            <a:rPr lang="en-US" sz="1800" dirty="0" smtClean="0"/>
            <a:t>Stakeholders</a:t>
          </a:r>
          <a:endParaRPr lang="en-US" sz="1800" dirty="0"/>
        </a:p>
      </dgm:t>
    </dgm:pt>
    <dgm:pt modelId="{78A71F5F-284B-4A55-A720-AA9FC70F31F7}" type="parTrans" cxnId="{6336BC4A-AA2F-42D1-9449-90288B7049F8}">
      <dgm:prSet/>
      <dgm:spPr/>
      <dgm:t>
        <a:bodyPr/>
        <a:lstStyle/>
        <a:p>
          <a:endParaRPr lang="en-US"/>
        </a:p>
      </dgm:t>
    </dgm:pt>
    <dgm:pt modelId="{F4307916-3D89-4271-9A94-A2D685EC4569}" type="sibTrans" cxnId="{6336BC4A-AA2F-42D1-9449-90288B7049F8}">
      <dgm:prSet/>
      <dgm:spPr/>
      <dgm:t>
        <a:bodyPr/>
        <a:lstStyle/>
        <a:p>
          <a:endParaRPr lang="en-US"/>
        </a:p>
      </dgm:t>
    </dgm:pt>
    <dgm:pt modelId="{BD63ED99-83DB-4256-8748-A22A90B85CB9}">
      <dgm:prSet phldrT="[Text]" custT="1"/>
      <dgm:spPr/>
      <dgm:t>
        <a:bodyPr/>
        <a:lstStyle/>
        <a:p>
          <a:r>
            <a:rPr lang="en-US" sz="1800" smtClean="0"/>
            <a:t>Scope</a:t>
          </a:r>
          <a:endParaRPr lang="en-US" sz="1800" dirty="0"/>
        </a:p>
      </dgm:t>
    </dgm:pt>
    <dgm:pt modelId="{8B068FE2-DBC5-46D0-8C58-C0DD1FF29675}" type="parTrans" cxnId="{305A595A-8E46-497C-B678-973C00D2CFB5}">
      <dgm:prSet/>
      <dgm:spPr/>
      <dgm:t>
        <a:bodyPr/>
        <a:lstStyle/>
        <a:p>
          <a:endParaRPr lang="en-US"/>
        </a:p>
      </dgm:t>
    </dgm:pt>
    <dgm:pt modelId="{14DF75A8-36B1-4BF7-B9F6-8EFA865AF367}" type="sibTrans" cxnId="{305A595A-8E46-497C-B678-973C00D2CFB5}">
      <dgm:prSet/>
      <dgm:spPr/>
      <dgm:t>
        <a:bodyPr/>
        <a:lstStyle/>
        <a:p>
          <a:endParaRPr lang="en-US"/>
        </a:p>
      </dgm:t>
    </dgm:pt>
    <dgm:pt modelId="{E0F9E844-6117-4663-B1C3-31AA0AE2C942}" type="pres">
      <dgm:prSet presAssocID="{B2E4BBCA-1ECD-417B-9036-230EFC4BAA2C}" presName="Name0" presStyleCnt="0">
        <dgm:presLayoutVars>
          <dgm:dir/>
          <dgm:resizeHandles/>
        </dgm:presLayoutVars>
      </dgm:prSet>
      <dgm:spPr/>
      <dgm:t>
        <a:bodyPr/>
        <a:lstStyle/>
        <a:p>
          <a:endParaRPr lang="en-US"/>
        </a:p>
      </dgm:t>
    </dgm:pt>
    <dgm:pt modelId="{D4A80413-91D7-4C0C-AEFE-EEC93B398A02}" type="pres">
      <dgm:prSet presAssocID="{09F854BC-3784-4586-90ED-112D340082B4}" presName="compNode" presStyleCnt="0"/>
      <dgm:spPr/>
      <dgm:t>
        <a:bodyPr/>
        <a:lstStyle/>
        <a:p>
          <a:endParaRPr lang="en-US"/>
        </a:p>
      </dgm:t>
    </dgm:pt>
    <dgm:pt modelId="{6D31ED61-ECE7-48AB-8D3D-58E5D12B9AA3}" type="pres">
      <dgm:prSet presAssocID="{09F854BC-3784-4586-90ED-112D340082B4}" presName="dummyConnPt" presStyleCnt="0"/>
      <dgm:spPr/>
      <dgm:t>
        <a:bodyPr/>
        <a:lstStyle/>
        <a:p>
          <a:endParaRPr lang="en-US"/>
        </a:p>
      </dgm:t>
    </dgm:pt>
    <dgm:pt modelId="{07EBE9F0-066E-4727-8060-ED025B76C70A}" type="pres">
      <dgm:prSet presAssocID="{09F854BC-3784-4586-90ED-112D340082B4}" presName="node" presStyleLbl="node1" presStyleIdx="0" presStyleCnt="10">
        <dgm:presLayoutVars>
          <dgm:bulletEnabled val="1"/>
        </dgm:presLayoutVars>
      </dgm:prSet>
      <dgm:spPr/>
      <dgm:t>
        <a:bodyPr/>
        <a:lstStyle/>
        <a:p>
          <a:endParaRPr lang="en-US"/>
        </a:p>
      </dgm:t>
    </dgm:pt>
    <dgm:pt modelId="{5C3831A9-771F-4371-BE05-25AF0B59265F}" type="pres">
      <dgm:prSet presAssocID="{FD4C8AB7-C383-4CF6-A6F3-34A1C8B6CE2A}" presName="sibTrans" presStyleLbl="bgSibTrans2D1" presStyleIdx="0" presStyleCnt="9"/>
      <dgm:spPr/>
      <dgm:t>
        <a:bodyPr/>
        <a:lstStyle/>
        <a:p>
          <a:endParaRPr lang="en-US"/>
        </a:p>
      </dgm:t>
    </dgm:pt>
    <dgm:pt modelId="{F184A239-FA4F-4AB2-82E4-ADF5DFE91F97}" type="pres">
      <dgm:prSet presAssocID="{BD63ED99-83DB-4256-8748-A22A90B85CB9}" presName="compNode" presStyleCnt="0"/>
      <dgm:spPr/>
      <dgm:t>
        <a:bodyPr/>
        <a:lstStyle/>
        <a:p>
          <a:endParaRPr lang="en-US"/>
        </a:p>
      </dgm:t>
    </dgm:pt>
    <dgm:pt modelId="{C3744FE6-545F-4E4B-B089-B7D57754A3DA}" type="pres">
      <dgm:prSet presAssocID="{BD63ED99-83DB-4256-8748-A22A90B85CB9}" presName="dummyConnPt" presStyleCnt="0"/>
      <dgm:spPr/>
      <dgm:t>
        <a:bodyPr/>
        <a:lstStyle/>
        <a:p>
          <a:endParaRPr lang="en-US"/>
        </a:p>
      </dgm:t>
    </dgm:pt>
    <dgm:pt modelId="{6417F388-BFE1-4638-8950-731C8C59D9FC}" type="pres">
      <dgm:prSet presAssocID="{BD63ED99-83DB-4256-8748-A22A90B85CB9}" presName="node" presStyleLbl="node1" presStyleIdx="1" presStyleCnt="10">
        <dgm:presLayoutVars>
          <dgm:bulletEnabled val="1"/>
        </dgm:presLayoutVars>
      </dgm:prSet>
      <dgm:spPr/>
      <dgm:t>
        <a:bodyPr/>
        <a:lstStyle/>
        <a:p>
          <a:endParaRPr lang="en-US"/>
        </a:p>
      </dgm:t>
    </dgm:pt>
    <dgm:pt modelId="{BF3D4DC8-108D-4AC7-A09A-882EE9B28951}" type="pres">
      <dgm:prSet presAssocID="{14DF75A8-36B1-4BF7-B9F6-8EFA865AF367}" presName="sibTrans" presStyleLbl="bgSibTrans2D1" presStyleIdx="1" presStyleCnt="9"/>
      <dgm:spPr/>
      <dgm:t>
        <a:bodyPr/>
        <a:lstStyle/>
        <a:p>
          <a:endParaRPr lang="en-US"/>
        </a:p>
      </dgm:t>
    </dgm:pt>
    <dgm:pt modelId="{8A7A7540-69F6-4D81-AAFA-E34545E00735}" type="pres">
      <dgm:prSet presAssocID="{6E400D37-AE88-49F5-93BF-813085E2858E}" presName="compNode" presStyleCnt="0"/>
      <dgm:spPr/>
      <dgm:t>
        <a:bodyPr/>
        <a:lstStyle/>
        <a:p>
          <a:endParaRPr lang="en-US"/>
        </a:p>
      </dgm:t>
    </dgm:pt>
    <dgm:pt modelId="{743D61F9-AF90-4494-8CEB-2CA99F5EC72D}" type="pres">
      <dgm:prSet presAssocID="{6E400D37-AE88-49F5-93BF-813085E2858E}" presName="dummyConnPt" presStyleCnt="0"/>
      <dgm:spPr/>
      <dgm:t>
        <a:bodyPr/>
        <a:lstStyle/>
        <a:p>
          <a:endParaRPr lang="en-US"/>
        </a:p>
      </dgm:t>
    </dgm:pt>
    <dgm:pt modelId="{89547927-F5E2-4925-9836-6846BB49586A}" type="pres">
      <dgm:prSet presAssocID="{6E400D37-AE88-49F5-93BF-813085E2858E}" presName="node" presStyleLbl="node1" presStyleIdx="2" presStyleCnt="10">
        <dgm:presLayoutVars>
          <dgm:bulletEnabled val="1"/>
        </dgm:presLayoutVars>
      </dgm:prSet>
      <dgm:spPr/>
      <dgm:t>
        <a:bodyPr/>
        <a:lstStyle/>
        <a:p>
          <a:endParaRPr lang="en-US"/>
        </a:p>
      </dgm:t>
    </dgm:pt>
    <dgm:pt modelId="{8E4ABCCE-1CE0-42D2-A3D5-00EF44501CCE}" type="pres">
      <dgm:prSet presAssocID="{FA7C7DE8-F85E-4A4F-B9CA-16ED47153D4B}" presName="sibTrans" presStyleLbl="bgSibTrans2D1" presStyleIdx="2" presStyleCnt="9"/>
      <dgm:spPr/>
      <dgm:t>
        <a:bodyPr/>
        <a:lstStyle/>
        <a:p>
          <a:endParaRPr lang="en-US"/>
        </a:p>
      </dgm:t>
    </dgm:pt>
    <dgm:pt modelId="{6F9B3828-807C-4C98-A501-A312040DE584}" type="pres">
      <dgm:prSet presAssocID="{9ECEACFE-4890-4B96-82C2-2B0A6384FBA0}" presName="compNode" presStyleCnt="0"/>
      <dgm:spPr/>
      <dgm:t>
        <a:bodyPr/>
        <a:lstStyle/>
        <a:p>
          <a:endParaRPr lang="en-US"/>
        </a:p>
      </dgm:t>
    </dgm:pt>
    <dgm:pt modelId="{C4D26F8A-5CFE-435D-B3C0-2922A37322D1}" type="pres">
      <dgm:prSet presAssocID="{9ECEACFE-4890-4B96-82C2-2B0A6384FBA0}" presName="dummyConnPt" presStyleCnt="0"/>
      <dgm:spPr/>
      <dgm:t>
        <a:bodyPr/>
        <a:lstStyle/>
        <a:p>
          <a:endParaRPr lang="en-US"/>
        </a:p>
      </dgm:t>
    </dgm:pt>
    <dgm:pt modelId="{3A47F0F6-3BA4-4357-B050-420B04F84F33}" type="pres">
      <dgm:prSet presAssocID="{9ECEACFE-4890-4B96-82C2-2B0A6384FBA0}" presName="node" presStyleLbl="node1" presStyleIdx="3" presStyleCnt="10">
        <dgm:presLayoutVars>
          <dgm:bulletEnabled val="1"/>
        </dgm:presLayoutVars>
      </dgm:prSet>
      <dgm:spPr/>
      <dgm:t>
        <a:bodyPr/>
        <a:lstStyle/>
        <a:p>
          <a:endParaRPr lang="en-US"/>
        </a:p>
      </dgm:t>
    </dgm:pt>
    <dgm:pt modelId="{9CA0296A-E387-4B7E-AEBE-4C61D46975C7}" type="pres">
      <dgm:prSet presAssocID="{932202E3-A9D4-4F9E-86C0-26B7333BCB87}" presName="sibTrans" presStyleLbl="bgSibTrans2D1" presStyleIdx="3" presStyleCnt="9"/>
      <dgm:spPr/>
      <dgm:t>
        <a:bodyPr/>
        <a:lstStyle/>
        <a:p>
          <a:endParaRPr lang="en-US"/>
        </a:p>
      </dgm:t>
    </dgm:pt>
    <dgm:pt modelId="{85BB76EC-4D53-4F70-B9C0-072D2530F9E5}" type="pres">
      <dgm:prSet presAssocID="{35174256-0B3E-4950-BB16-887BE2CBF3A8}" presName="compNode" presStyleCnt="0"/>
      <dgm:spPr/>
      <dgm:t>
        <a:bodyPr/>
        <a:lstStyle/>
        <a:p>
          <a:endParaRPr lang="en-US"/>
        </a:p>
      </dgm:t>
    </dgm:pt>
    <dgm:pt modelId="{60540C1E-D35E-49AC-A2EE-A25FD4AA9155}" type="pres">
      <dgm:prSet presAssocID="{35174256-0B3E-4950-BB16-887BE2CBF3A8}" presName="dummyConnPt" presStyleCnt="0"/>
      <dgm:spPr/>
      <dgm:t>
        <a:bodyPr/>
        <a:lstStyle/>
        <a:p>
          <a:endParaRPr lang="en-US"/>
        </a:p>
      </dgm:t>
    </dgm:pt>
    <dgm:pt modelId="{5E21A5A5-3952-426D-8FF5-68FF68A710BC}" type="pres">
      <dgm:prSet presAssocID="{35174256-0B3E-4950-BB16-887BE2CBF3A8}" presName="node" presStyleLbl="node1" presStyleIdx="4" presStyleCnt="10">
        <dgm:presLayoutVars>
          <dgm:bulletEnabled val="1"/>
        </dgm:presLayoutVars>
      </dgm:prSet>
      <dgm:spPr/>
      <dgm:t>
        <a:bodyPr/>
        <a:lstStyle/>
        <a:p>
          <a:endParaRPr lang="en-US"/>
        </a:p>
      </dgm:t>
    </dgm:pt>
    <dgm:pt modelId="{83921049-FE7C-4B8A-AAE4-B59F95B20077}" type="pres">
      <dgm:prSet presAssocID="{4E183B99-8C8E-4054-BA82-9F8274B5E683}" presName="sibTrans" presStyleLbl="bgSibTrans2D1" presStyleIdx="4" presStyleCnt="9"/>
      <dgm:spPr/>
      <dgm:t>
        <a:bodyPr/>
        <a:lstStyle/>
        <a:p>
          <a:endParaRPr lang="en-US"/>
        </a:p>
      </dgm:t>
    </dgm:pt>
    <dgm:pt modelId="{8CE18C81-4554-4CBE-B418-8ADEA019595C}" type="pres">
      <dgm:prSet presAssocID="{C96312C6-AD0E-4410-B1B9-E8C40F769924}" presName="compNode" presStyleCnt="0"/>
      <dgm:spPr/>
      <dgm:t>
        <a:bodyPr/>
        <a:lstStyle/>
        <a:p>
          <a:endParaRPr lang="en-US"/>
        </a:p>
      </dgm:t>
    </dgm:pt>
    <dgm:pt modelId="{C79AB90A-D96B-4193-BE4D-66F108878493}" type="pres">
      <dgm:prSet presAssocID="{C96312C6-AD0E-4410-B1B9-E8C40F769924}" presName="dummyConnPt" presStyleCnt="0"/>
      <dgm:spPr/>
      <dgm:t>
        <a:bodyPr/>
        <a:lstStyle/>
        <a:p>
          <a:endParaRPr lang="en-US"/>
        </a:p>
      </dgm:t>
    </dgm:pt>
    <dgm:pt modelId="{41E767B1-746A-4915-8783-D222F97BEEEA}" type="pres">
      <dgm:prSet presAssocID="{C96312C6-AD0E-4410-B1B9-E8C40F769924}" presName="node" presStyleLbl="node1" presStyleIdx="5" presStyleCnt="10">
        <dgm:presLayoutVars>
          <dgm:bulletEnabled val="1"/>
        </dgm:presLayoutVars>
      </dgm:prSet>
      <dgm:spPr/>
      <dgm:t>
        <a:bodyPr/>
        <a:lstStyle/>
        <a:p>
          <a:endParaRPr lang="en-US"/>
        </a:p>
      </dgm:t>
    </dgm:pt>
    <dgm:pt modelId="{E15B18EC-4450-401C-82E1-4BC630E8F06C}" type="pres">
      <dgm:prSet presAssocID="{D21F83FA-E66D-4A29-8323-BA41438E9531}" presName="sibTrans" presStyleLbl="bgSibTrans2D1" presStyleIdx="5" presStyleCnt="9"/>
      <dgm:spPr/>
      <dgm:t>
        <a:bodyPr/>
        <a:lstStyle/>
        <a:p>
          <a:endParaRPr lang="en-US"/>
        </a:p>
      </dgm:t>
    </dgm:pt>
    <dgm:pt modelId="{781CB2BF-F1FD-4B36-B95B-97E2341AFA0F}" type="pres">
      <dgm:prSet presAssocID="{D173E861-2FF1-42C4-A68E-810C1B7D6D77}" presName="compNode" presStyleCnt="0"/>
      <dgm:spPr/>
      <dgm:t>
        <a:bodyPr/>
        <a:lstStyle/>
        <a:p>
          <a:endParaRPr lang="en-US"/>
        </a:p>
      </dgm:t>
    </dgm:pt>
    <dgm:pt modelId="{0EBC81BB-618D-4B1F-886F-50A6489A1657}" type="pres">
      <dgm:prSet presAssocID="{D173E861-2FF1-42C4-A68E-810C1B7D6D77}" presName="dummyConnPt" presStyleCnt="0"/>
      <dgm:spPr/>
      <dgm:t>
        <a:bodyPr/>
        <a:lstStyle/>
        <a:p>
          <a:endParaRPr lang="en-US"/>
        </a:p>
      </dgm:t>
    </dgm:pt>
    <dgm:pt modelId="{569CFF2D-BE93-4D51-A373-E91EFD05E77B}" type="pres">
      <dgm:prSet presAssocID="{D173E861-2FF1-42C4-A68E-810C1B7D6D77}" presName="node" presStyleLbl="node1" presStyleIdx="6" presStyleCnt="10" custScaleX="112924">
        <dgm:presLayoutVars>
          <dgm:bulletEnabled val="1"/>
        </dgm:presLayoutVars>
      </dgm:prSet>
      <dgm:spPr/>
      <dgm:t>
        <a:bodyPr/>
        <a:lstStyle/>
        <a:p>
          <a:endParaRPr lang="en-US"/>
        </a:p>
      </dgm:t>
    </dgm:pt>
    <dgm:pt modelId="{382F0BFE-DC8C-4C55-979D-A3BF63F00A4A}" type="pres">
      <dgm:prSet presAssocID="{9527852D-B789-4BAD-BDBD-A1F3665CC25F}" presName="sibTrans" presStyleLbl="bgSibTrans2D1" presStyleIdx="6" presStyleCnt="9"/>
      <dgm:spPr/>
      <dgm:t>
        <a:bodyPr/>
        <a:lstStyle/>
        <a:p>
          <a:endParaRPr lang="en-US"/>
        </a:p>
      </dgm:t>
    </dgm:pt>
    <dgm:pt modelId="{0E3DC74B-9D96-4A80-A622-76E8DD269F42}" type="pres">
      <dgm:prSet presAssocID="{E434AD5D-1E22-4FF2-9DCC-C36876B4EFCE}" presName="compNode" presStyleCnt="0"/>
      <dgm:spPr/>
      <dgm:t>
        <a:bodyPr/>
        <a:lstStyle/>
        <a:p>
          <a:endParaRPr lang="en-US"/>
        </a:p>
      </dgm:t>
    </dgm:pt>
    <dgm:pt modelId="{24C628A3-9967-4555-A08A-F3FEB2845247}" type="pres">
      <dgm:prSet presAssocID="{E434AD5D-1E22-4FF2-9DCC-C36876B4EFCE}" presName="dummyConnPt" presStyleCnt="0"/>
      <dgm:spPr/>
      <dgm:t>
        <a:bodyPr/>
        <a:lstStyle/>
        <a:p>
          <a:endParaRPr lang="en-US"/>
        </a:p>
      </dgm:t>
    </dgm:pt>
    <dgm:pt modelId="{72CC8F3E-8F90-464C-930F-8FC018C998C9}" type="pres">
      <dgm:prSet presAssocID="{E434AD5D-1E22-4FF2-9DCC-C36876B4EFCE}" presName="node" presStyleLbl="node1" presStyleIdx="7" presStyleCnt="10">
        <dgm:presLayoutVars>
          <dgm:bulletEnabled val="1"/>
        </dgm:presLayoutVars>
      </dgm:prSet>
      <dgm:spPr/>
      <dgm:t>
        <a:bodyPr/>
        <a:lstStyle/>
        <a:p>
          <a:endParaRPr lang="en-US"/>
        </a:p>
      </dgm:t>
    </dgm:pt>
    <dgm:pt modelId="{B9725119-1486-4E0F-8036-AC5A1C8739EF}" type="pres">
      <dgm:prSet presAssocID="{09AE0C43-0697-4B1C-A1CD-5EF6EF706209}" presName="sibTrans" presStyleLbl="bgSibTrans2D1" presStyleIdx="7" presStyleCnt="9"/>
      <dgm:spPr/>
      <dgm:t>
        <a:bodyPr/>
        <a:lstStyle/>
        <a:p>
          <a:endParaRPr lang="en-US"/>
        </a:p>
      </dgm:t>
    </dgm:pt>
    <dgm:pt modelId="{DE755DB1-7DD5-420B-8E97-F700700CD9E9}" type="pres">
      <dgm:prSet presAssocID="{8FD7BBD2-A823-4753-979F-7F7EEDAF8972}" presName="compNode" presStyleCnt="0"/>
      <dgm:spPr/>
      <dgm:t>
        <a:bodyPr/>
        <a:lstStyle/>
        <a:p>
          <a:endParaRPr lang="en-US"/>
        </a:p>
      </dgm:t>
    </dgm:pt>
    <dgm:pt modelId="{CAA74C5F-6E2C-4115-B165-4F988CB3054F}" type="pres">
      <dgm:prSet presAssocID="{8FD7BBD2-A823-4753-979F-7F7EEDAF8972}" presName="dummyConnPt" presStyleCnt="0"/>
      <dgm:spPr/>
      <dgm:t>
        <a:bodyPr/>
        <a:lstStyle/>
        <a:p>
          <a:endParaRPr lang="en-US"/>
        </a:p>
      </dgm:t>
    </dgm:pt>
    <dgm:pt modelId="{BCBEC52F-6E09-481C-91F5-11B57F26A484}" type="pres">
      <dgm:prSet presAssocID="{8FD7BBD2-A823-4753-979F-7F7EEDAF8972}" presName="node" presStyleLbl="node1" presStyleIdx="8" presStyleCnt="10">
        <dgm:presLayoutVars>
          <dgm:bulletEnabled val="1"/>
        </dgm:presLayoutVars>
      </dgm:prSet>
      <dgm:spPr/>
      <dgm:t>
        <a:bodyPr/>
        <a:lstStyle/>
        <a:p>
          <a:endParaRPr lang="en-US"/>
        </a:p>
      </dgm:t>
    </dgm:pt>
    <dgm:pt modelId="{32E6C2A7-937D-4086-B3C2-F980B0DB0F40}" type="pres">
      <dgm:prSet presAssocID="{798F91D4-2D0C-4DAE-9E3D-0502B8C770FC}" presName="sibTrans" presStyleLbl="bgSibTrans2D1" presStyleIdx="8" presStyleCnt="9"/>
      <dgm:spPr/>
      <dgm:t>
        <a:bodyPr/>
        <a:lstStyle/>
        <a:p>
          <a:endParaRPr lang="en-US"/>
        </a:p>
      </dgm:t>
    </dgm:pt>
    <dgm:pt modelId="{556974B0-0FD0-43FF-A0EB-8B51C7E4A341}" type="pres">
      <dgm:prSet presAssocID="{2A170636-8D8D-4672-9B34-CB0342FA9471}" presName="compNode" presStyleCnt="0"/>
      <dgm:spPr/>
      <dgm:t>
        <a:bodyPr/>
        <a:lstStyle/>
        <a:p>
          <a:endParaRPr lang="en-US"/>
        </a:p>
      </dgm:t>
    </dgm:pt>
    <dgm:pt modelId="{3FF56482-A13C-4EB2-BD20-86B2F35ABC5E}" type="pres">
      <dgm:prSet presAssocID="{2A170636-8D8D-4672-9B34-CB0342FA9471}" presName="dummyConnPt" presStyleCnt="0"/>
      <dgm:spPr/>
      <dgm:t>
        <a:bodyPr/>
        <a:lstStyle/>
        <a:p>
          <a:endParaRPr lang="en-US"/>
        </a:p>
      </dgm:t>
    </dgm:pt>
    <dgm:pt modelId="{04CD4296-0F5A-4A66-95CD-A6B9ADAC188F}" type="pres">
      <dgm:prSet presAssocID="{2A170636-8D8D-4672-9B34-CB0342FA9471}" presName="node" presStyleLbl="node1" presStyleIdx="9" presStyleCnt="10">
        <dgm:presLayoutVars>
          <dgm:bulletEnabled val="1"/>
        </dgm:presLayoutVars>
      </dgm:prSet>
      <dgm:spPr/>
      <dgm:t>
        <a:bodyPr/>
        <a:lstStyle/>
        <a:p>
          <a:endParaRPr lang="en-US"/>
        </a:p>
      </dgm:t>
    </dgm:pt>
  </dgm:ptLst>
  <dgm:cxnLst>
    <dgm:cxn modelId="{01935EE0-8A0D-40CE-BBD0-0844D9A4781E}" type="presOf" srcId="{FA7C7DE8-F85E-4A4F-B9CA-16ED47153D4B}" destId="{8E4ABCCE-1CE0-42D2-A3D5-00EF44501CCE}" srcOrd="0" destOrd="0" presId="urn:microsoft.com/office/officeart/2005/8/layout/bProcess4"/>
    <dgm:cxn modelId="{6BA10646-7740-46A8-9708-B92F46AE99BA}" type="presOf" srcId="{6E400D37-AE88-49F5-93BF-813085E2858E}" destId="{89547927-F5E2-4925-9836-6846BB49586A}" srcOrd="0" destOrd="0" presId="urn:microsoft.com/office/officeart/2005/8/layout/bProcess4"/>
    <dgm:cxn modelId="{F2DDD4A6-5900-4E48-BB86-E43F0ECA12E8}" type="presOf" srcId="{35174256-0B3E-4950-BB16-887BE2CBF3A8}" destId="{5E21A5A5-3952-426D-8FF5-68FF68A710BC}" srcOrd="0" destOrd="0" presId="urn:microsoft.com/office/officeart/2005/8/layout/bProcess4"/>
    <dgm:cxn modelId="{AD4027EC-4FA8-4854-9B72-B794AFE41251}" type="presOf" srcId="{D21F83FA-E66D-4A29-8323-BA41438E9531}" destId="{E15B18EC-4450-401C-82E1-4BC630E8F06C}" srcOrd="0" destOrd="0" presId="urn:microsoft.com/office/officeart/2005/8/layout/bProcess4"/>
    <dgm:cxn modelId="{BD094774-C8A8-4A49-ABCD-0264C597BC82}" type="presOf" srcId="{BD63ED99-83DB-4256-8748-A22A90B85CB9}" destId="{6417F388-BFE1-4638-8950-731C8C59D9FC}" srcOrd="0" destOrd="0" presId="urn:microsoft.com/office/officeart/2005/8/layout/bProcess4"/>
    <dgm:cxn modelId="{4CDBAF90-7391-4C56-BECB-0719A938D33C}" type="presOf" srcId="{932202E3-A9D4-4F9E-86C0-26B7333BCB87}" destId="{9CA0296A-E387-4B7E-AEBE-4C61D46975C7}" srcOrd="0" destOrd="0" presId="urn:microsoft.com/office/officeart/2005/8/layout/bProcess4"/>
    <dgm:cxn modelId="{384368E9-B5D7-47FA-9CD9-8E502711F929}" srcId="{B2E4BBCA-1ECD-417B-9036-230EFC4BAA2C}" destId="{8FD7BBD2-A823-4753-979F-7F7EEDAF8972}" srcOrd="8" destOrd="0" parTransId="{21E5DA3B-A084-4629-86E5-05DB5181E5F5}" sibTransId="{798F91D4-2D0C-4DAE-9E3D-0502B8C770FC}"/>
    <dgm:cxn modelId="{9CE10262-D89D-465C-9E19-A067C4C49844}" type="presOf" srcId="{09F854BC-3784-4586-90ED-112D340082B4}" destId="{07EBE9F0-066E-4727-8060-ED025B76C70A}" srcOrd="0" destOrd="0" presId="urn:microsoft.com/office/officeart/2005/8/layout/bProcess4"/>
    <dgm:cxn modelId="{98B90DD4-6AF8-4267-9BEC-8CFD11F8306B}" type="presOf" srcId="{B2E4BBCA-1ECD-417B-9036-230EFC4BAA2C}" destId="{E0F9E844-6117-4663-B1C3-31AA0AE2C942}" srcOrd="0" destOrd="0" presId="urn:microsoft.com/office/officeart/2005/8/layout/bProcess4"/>
    <dgm:cxn modelId="{E1FE165F-9F22-44B5-81F9-07FC6517C85B}" type="presOf" srcId="{4E183B99-8C8E-4054-BA82-9F8274B5E683}" destId="{83921049-FE7C-4B8A-AAE4-B59F95B20077}" srcOrd="0" destOrd="0" presId="urn:microsoft.com/office/officeart/2005/8/layout/bProcess4"/>
    <dgm:cxn modelId="{305A595A-8E46-497C-B678-973C00D2CFB5}" srcId="{B2E4BBCA-1ECD-417B-9036-230EFC4BAA2C}" destId="{BD63ED99-83DB-4256-8748-A22A90B85CB9}" srcOrd="1" destOrd="0" parTransId="{8B068FE2-DBC5-46D0-8C58-C0DD1FF29675}" sibTransId="{14DF75A8-36B1-4BF7-B9F6-8EFA865AF367}"/>
    <dgm:cxn modelId="{E364FD8A-61B6-481D-B4DF-DFCFBDDA9709}" type="presOf" srcId="{C96312C6-AD0E-4410-B1B9-E8C40F769924}" destId="{41E767B1-746A-4915-8783-D222F97BEEEA}" srcOrd="0" destOrd="0" presId="urn:microsoft.com/office/officeart/2005/8/layout/bProcess4"/>
    <dgm:cxn modelId="{17A2D194-95EC-4F76-B3B0-4E4AE99CF7D1}" type="presOf" srcId="{8FD7BBD2-A823-4753-979F-7F7EEDAF8972}" destId="{BCBEC52F-6E09-481C-91F5-11B57F26A484}" srcOrd="0" destOrd="0" presId="urn:microsoft.com/office/officeart/2005/8/layout/bProcess4"/>
    <dgm:cxn modelId="{B6BDA0C3-7C5E-441C-B397-1124C5E0B9EA}" type="presOf" srcId="{09AE0C43-0697-4B1C-A1CD-5EF6EF706209}" destId="{B9725119-1486-4E0F-8036-AC5A1C8739EF}" srcOrd="0" destOrd="0" presId="urn:microsoft.com/office/officeart/2005/8/layout/bProcess4"/>
    <dgm:cxn modelId="{6336BC4A-AA2F-42D1-9449-90288B7049F8}" srcId="{B2E4BBCA-1ECD-417B-9036-230EFC4BAA2C}" destId="{2A170636-8D8D-4672-9B34-CB0342FA9471}" srcOrd="9" destOrd="0" parTransId="{78A71F5F-284B-4A55-A720-AA9FC70F31F7}" sibTransId="{F4307916-3D89-4271-9A94-A2D685EC4569}"/>
    <dgm:cxn modelId="{13D57B42-7315-4585-B9BC-2C31F40C2A87}" type="presOf" srcId="{9527852D-B789-4BAD-BDBD-A1F3665CC25F}" destId="{382F0BFE-DC8C-4C55-979D-A3BF63F00A4A}" srcOrd="0" destOrd="0" presId="urn:microsoft.com/office/officeart/2005/8/layout/bProcess4"/>
    <dgm:cxn modelId="{6FFBD71F-0C1C-4F73-9BC6-7D86BFA72B23}" srcId="{B2E4BBCA-1ECD-417B-9036-230EFC4BAA2C}" destId="{D173E861-2FF1-42C4-A68E-810C1B7D6D77}" srcOrd="6" destOrd="0" parTransId="{B82B5479-FE35-4247-AC51-799097775782}" sibTransId="{9527852D-B789-4BAD-BDBD-A1F3665CC25F}"/>
    <dgm:cxn modelId="{566A3D31-BB7E-42C1-A2EC-608E6970C83C}" srcId="{B2E4BBCA-1ECD-417B-9036-230EFC4BAA2C}" destId="{E434AD5D-1E22-4FF2-9DCC-C36876B4EFCE}" srcOrd="7" destOrd="0" parTransId="{E0F02FF9-A7D5-4B63-941D-CF997BC520E2}" sibTransId="{09AE0C43-0697-4B1C-A1CD-5EF6EF706209}"/>
    <dgm:cxn modelId="{FB29656A-20DD-427E-9F56-9A4BB89B0375}" srcId="{B2E4BBCA-1ECD-417B-9036-230EFC4BAA2C}" destId="{9ECEACFE-4890-4B96-82C2-2B0A6384FBA0}" srcOrd="3" destOrd="0" parTransId="{D57B4031-EE4B-48CB-A487-7B2852A9A26D}" sibTransId="{932202E3-A9D4-4F9E-86C0-26B7333BCB87}"/>
    <dgm:cxn modelId="{65F6178B-73FF-4D18-881D-7E9699390AC9}" type="presOf" srcId="{9ECEACFE-4890-4B96-82C2-2B0A6384FBA0}" destId="{3A47F0F6-3BA4-4357-B050-420B04F84F33}" srcOrd="0" destOrd="0" presId="urn:microsoft.com/office/officeart/2005/8/layout/bProcess4"/>
    <dgm:cxn modelId="{1CC0EF36-8F50-4DFE-9330-BE539138A5D4}" type="presOf" srcId="{2A170636-8D8D-4672-9B34-CB0342FA9471}" destId="{04CD4296-0F5A-4A66-95CD-A6B9ADAC188F}" srcOrd="0" destOrd="0" presId="urn:microsoft.com/office/officeart/2005/8/layout/bProcess4"/>
    <dgm:cxn modelId="{46DC9859-BD3F-4310-9109-D5BA35DCBD10}" type="presOf" srcId="{E434AD5D-1E22-4FF2-9DCC-C36876B4EFCE}" destId="{72CC8F3E-8F90-464C-930F-8FC018C998C9}" srcOrd="0" destOrd="0" presId="urn:microsoft.com/office/officeart/2005/8/layout/bProcess4"/>
    <dgm:cxn modelId="{6D37C336-D275-4C38-BFBC-CCD43C5EBCB8}" srcId="{B2E4BBCA-1ECD-417B-9036-230EFC4BAA2C}" destId="{35174256-0B3E-4950-BB16-887BE2CBF3A8}" srcOrd="4" destOrd="0" parTransId="{C15B8051-6087-4DA4-92C7-733B8FC5EDB3}" sibTransId="{4E183B99-8C8E-4054-BA82-9F8274B5E683}"/>
    <dgm:cxn modelId="{7807E62F-2479-4A48-B45B-9C65A1C99F09}" type="presOf" srcId="{FD4C8AB7-C383-4CF6-A6F3-34A1C8B6CE2A}" destId="{5C3831A9-771F-4371-BE05-25AF0B59265F}" srcOrd="0" destOrd="0" presId="urn:microsoft.com/office/officeart/2005/8/layout/bProcess4"/>
    <dgm:cxn modelId="{E4215724-8020-490E-8F52-DE4F9DD09B10}" srcId="{B2E4BBCA-1ECD-417B-9036-230EFC4BAA2C}" destId="{C96312C6-AD0E-4410-B1B9-E8C40F769924}" srcOrd="5" destOrd="0" parTransId="{6DAA0B87-1C70-4177-8DE9-3057694E5C20}" sibTransId="{D21F83FA-E66D-4A29-8323-BA41438E9531}"/>
    <dgm:cxn modelId="{922A5F97-2496-4896-B682-346DB6AFDF81}" type="presOf" srcId="{14DF75A8-36B1-4BF7-B9F6-8EFA865AF367}" destId="{BF3D4DC8-108D-4AC7-A09A-882EE9B28951}" srcOrd="0" destOrd="0" presId="urn:microsoft.com/office/officeart/2005/8/layout/bProcess4"/>
    <dgm:cxn modelId="{DD0D19CF-9558-463E-8633-2F2558D615E8}" type="presOf" srcId="{D173E861-2FF1-42C4-A68E-810C1B7D6D77}" destId="{569CFF2D-BE93-4D51-A373-E91EFD05E77B}" srcOrd="0" destOrd="0" presId="urn:microsoft.com/office/officeart/2005/8/layout/bProcess4"/>
    <dgm:cxn modelId="{1009F761-B08E-4368-89CE-B5037E02CF00}" srcId="{B2E4BBCA-1ECD-417B-9036-230EFC4BAA2C}" destId="{09F854BC-3784-4586-90ED-112D340082B4}" srcOrd="0" destOrd="0" parTransId="{9A4A822F-B0A2-4919-8BD4-03F4F7E532C0}" sibTransId="{FD4C8AB7-C383-4CF6-A6F3-34A1C8B6CE2A}"/>
    <dgm:cxn modelId="{9ECA8056-C919-4478-B5FF-18824F87D084}" srcId="{B2E4BBCA-1ECD-417B-9036-230EFC4BAA2C}" destId="{6E400D37-AE88-49F5-93BF-813085E2858E}" srcOrd="2" destOrd="0" parTransId="{570E6DD2-75E3-4048-932B-DEE7B33212E5}" sibTransId="{FA7C7DE8-F85E-4A4F-B9CA-16ED47153D4B}"/>
    <dgm:cxn modelId="{50F5C64D-7126-41F0-A5B1-9C4061F6EF22}" type="presOf" srcId="{798F91D4-2D0C-4DAE-9E3D-0502B8C770FC}" destId="{32E6C2A7-937D-4086-B3C2-F980B0DB0F40}" srcOrd="0" destOrd="0" presId="urn:microsoft.com/office/officeart/2005/8/layout/bProcess4"/>
    <dgm:cxn modelId="{222C837D-857D-4EC5-B000-89F52C1F3EE6}" type="presParOf" srcId="{E0F9E844-6117-4663-B1C3-31AA0AE2C942}" destId="{D4A80413-91D7-4C0C-AEFE-EEC93B398A02}" srcOrd="0" destOrd="0" presId="urn:microsoft.com/office/officeart/2005/8/layout/bProcess4"/>
    <dgm:cxn modelId="{DD8381BA-759A-472F-A3C6-27AB4321BBB5}" type="presParOf" srcId="{D4A80413-91D7-4C0C-AEFE-EEC93B398A02}" destId="{6D31ED61-ECE7-48AB-8D3D-58E5D12B9AA3}" srcOrd="0" destOrd="0" presId="urn:microsoft.com/office/officeart/2005/8/layout/bProcess4"/>
    <dgm:cxn modelId="{ABFE6954-EDD2-45DC-8E24-CBF8C47950B2}" type="presParOf" srcId="{D4A80413-91D7-4C0C-AEFE-EEC93B398A02}" destId="{07EBE9F0-066E-4727-8060-ED025B76C70A}" srcOrd="1" destOrd="0" presId="urn:microsoft.com/office/officeart/2005/8/layout/bProcess4"/>
    <dgm:cxn modelId="{8B11BE4D-0D93-48FD-B713-3BC7AC41BF51}" type="presParOf" srcId="{E0F9E844-6117-4663-B1C3-31AA0AE2C942}" destId="{5C3831A9-771F-4371-BE05-25AF0B59265F}" srcOrd="1" destOrd="0" presId="urn:microsoft.com/office/officeart/2005/8/layout/bProcess4"/>
    <dgm:cxn modelId="{8CC96F52-58C3-4A41-AAF9-66C6CD723E83}" type="presParOf" srcId="{E0F9E844-6117-4663-B1C3-31AA0AE2C942}" destId="{F184A239-FA4F-4AB2-82E4-ADF5DFE91F97}" srcOrd="2" destOrd="0" presId="urn:microsoft.com/office/officeart/2005/8/layout/bProcess4"/>
    <dgm:cxn modelId="{D4AC949F-AB69-4212-88C9-A1758A34BD8C}" type="presParOf" srcId="{F184A239-FA4F-4AB2-82E4-ADF5DFE91F97}" destId="{C3744FE6-545F-4E4B-B089-B7D57754A3DA}" srcOrd="0" destOrd="0" presId="urn:microsoft.com/office/officeart/2005/8/layout/bProcess4"/>
    <dgm:cxn modelId="{6AAD07D8-EA83-422D-8457-232A60555728}" type="presParOf" srcId="{F184A239-FA4F-4AB2-82E4-ADF5DFE91F97}" destId="{6417F388-BFE1-4638-8950-731C8C59D9FC}" srcOrd="1" destOrd="0" presId="urn:microsoft.com/office/officeart/2005/8/layout/bProcess4"/>
    <dgm:cxn modelId="{D9CD9712-49A6-476E-92A8-0A66A3CA7D3D}" type="presParOf" srcId="{E0F9E844-6117-4663-B1C3-31AA0AE2C942}" destId="{BF3D4DC8-108D-4AC7-A09A-882EE9B28951}" srcOrd="3" destOrd="0" presId="urn:microsoft.com/office/officeart/2005/8/layout/bProcess4"/>
    <dgm:cxn modelId="{C770187B-9C18-4AC6-8B07-9942A172EF03}" type="presParOf" srcId="{E0F9E844-6117-4663-B1C3-31AA0AE2C942}" destId="{8A7A7540-69F6-4D81-AAFA-E34545E00735}" srcOrd="4" destOrd="0" presId="urn:microsoft.com/office/officeart/2005/8/layout/bProcess4"/>
    <dgm:cxn modelId="{8D18504D-4224-4698-AC23-8F4F8328569E}" type="presParOf" srcId="{8A7A7540-69F6-4D81-AAFA-E34545E00735}" destId="{743D61F9-AF90-4494-8CEB-2CA99F5EC72D}" srcOrd="0" destOrd="0" presId="urn:microsoft.com/office/officeart/2005/8/layout/bProcess4"/>
    <dgm:cxn modelId="{F699422D-7619-407B-B1D0-7CC11A5B43EA}" type="presParOf" srcId="{8A7A7540-69F6-4D81-AAFA-E34545E00735}" destId="{89547927-F5E2-4925-9836-6846BB49586A}" srcOrd="1" destOrd="0" presId="urn:microsoft.com/office/officeart/2005/8/layout/bProcess4"/>
    <dgm:cxn modelId="{D325CA3A-17E4-4737-A0A7-799F2B120F34}" type="presParOf" srcId="{E0F9E844-6117-4663-B1C3-31AA0AE2C942}" destId="{8E4ABCCE-1CE0-42D2-A3D5-00EF44501CCE}" srcOrd="5" destOrd="0" presId="urn:microsoft.com/office/officeart/2005/8/layout/bProcess4"/>
    <dgm:cxn modelId="{832B5BCF-85DA-4E16-8C72-B3E3108D5049}" type="presParOf" srcId="{E0F9E844-6117-4663-B1C3-31AA0AE2C942}" destId="{6F9B3828-807C-4C98-A501-A312040DE584}" srcOrd="6" destOrd="0" presId="urn:microsoft.com/office/officeart/2005/8/layout/bProcess4"/>
    <dgm:cxn modelId="{A674B05B-514A-4CE1-A3C6-E098D816A6B1}" type="presParOf" srcId="{6F9B3828-807C-4C98-A501-A312040DE584}" destId="{C4D26F8A-5CFE-435D-B3C0-2922A37322D1}" srcOrd="0" destOrd="0" presId="urn:microsoft.com/office/officeart/2005/8/layout/bProcess4"/>
    <dgm:cxn modelId="{A712615C-0EF4-4FE2-BFDF-44D11FE1135A}" type="presParOf" srcId="{6F9B3828-807C-4C98-A501-A312040DE584}" destId="{3A47F0F6-3BA4-4357-B050-420B04F84F33}" srcOrd="1" destOrd="0" presId="urn:microsoft.com/office/officeart/2005/8/layout/bProcess4"/>
    <dgm:cxn modelId="{4D4EA89F-8C4A-4C93-AA35-348A4E4E1B14}" type="presParOf" srcId="{E0F9E844-6117-4663-B1C3-31AA0AE2C942}" destId="{9CA0296A-E387-4B7E-AEBE-4C61D46975C7}" srcOrd="7" destOrd="0" presId="urn:microsoft.com/office/officeart/2005/8/layout/bProcess4"/>
    <dgm:cxn modelId="{B3A2FD24-C510-4422-87A2-12FB317727D2}" type="presParOf" srcId="{E0F9E844-6117-4663-B1C3-31AA0AE2C942}" destId="{85BB76EC-4D53-4F70-B9C0-072D2530F9E5}" srcOrd="8" destOrd="0" presId="urn:microsoft.com/office/officeart/2005/8/layout/bProcess4"/>
    <dgm:cxn modelId="{97977AD8-A880-45D3-B17B-B94DC418BE10}" type="presParOf" srcId="{85BB76EC-4D53-4F70-B9C0-072D2530F9E5}" destId="{60540C1E-D35E-49AC-A2EE-A25FD4AA9155}" srcOrd="0" destOrd="0" presId="urn:microsoft.com/office/officeart/2005/8/layout/bProcess4"/>
    <dgm:cxn modelId="{B8672BF6-6A14-42DF-B6EE-83E4BFBA6746}" type="presParOf" srcId="{85BB76EC-4D53-4F70-B9C0-072D2530F9E5}" destId="{5E21A5A5-3952-426D-8FF5-68FF68A710BC}" srcOrd="1" destOrd="0" presId="urn:microsoft.com/office/officeart/2005/8/layout/bProcess4"/>
    <dgm:cxn modelId="{101DA6AD-4F1F-4699-8A60-9FA4FB66E3B9}" type="presParOf" srcId="{E0F9E844-6117-4663-B1C3-31AA0AE2C942}" destId="{83921049-FE7C-4B8A-AAE4-B59F95B20077}" srcOrd="9" destOrd="0" presId="urn:microsoft.com/office/officeart/2005/8/layout/bProcess4"/>
    <dgm:cxn modelId="{CF372493-A584-4C4D-BDC8-BA9BB57DC222}" type="presParOf" srcId="{E0F9E844-6117-4663-B1C3-31AA0AE2C942}" destId="{8CE18C81-4554-4CBE-B418-8ADEA019595C}" srcOrd="10" destOrd="0" presId="urn:microsoft.com/office/officeart/2005/8/layout/bProcess4"/>
    <dgm:cxn modelId="{C5026A08-DD6B-4EEA-BF0B-3EEBAF22970E}" type="presParOf" srcId="{8CE18C81-4554-4CBE-B418-8ADEA019595C}" destId="{C79AB90A-D96B-4193-BE4D-66F108878493}" srcOrd="0" destOrd="0" presId="urn:microsoft.com/office/officeart/2005/8/layout/bProcess4"/>
    <dgm:cxn modelId="{EE57E733-C5A4-4320-B976-8DAC9C3643FF}" type="presParOf" srcId="{8CE18C81-4554-4CBE-B418-8ADEA019595C}" destId="{41E767B1-746A-4915-8783-D222F97BEEEA}" srcOrd="1" destOrd="0" presId="urn:microsoft.com/office/officeart/2005/8/layout/bProcess4"/>
    <dgm:cxn modelId="{CAD59F62-4C73-44B5-9038-36247C4A197C}" type="presParOf" srcId="{E0F9E844-6117-4663-B1C3-31AA0AE2C942}" destId="{E15B18EC-4450-401C-82E1-4BC630E8F06C}" srcOrd="11" destOrd="0" presId="urn:microsoft.com/office/officeart/2005/8/layout/bProcess4"/>
    <dgm:cxn modelId="{BAAC861F-EBAF-4A8D-9DBF-820785F88163}" type="presParOf" srcId="{E0F9E844-6117-4663-B1C3-31AA0AE2C942}" destId="{781CB2BF-F1FD-4B36-B95B-97E2341AFA0F}" srcOrd="12" destOrd="0" presId="urn:microsoft.com/office/officeart/2005/8/layout/bProcess4"/>
    <dgm:cxn modelId="{A5665326-C6C6-4337-B664-BD54308A5A9A}" type="presParOf" srcId="{781CB2BF-F1FD-4B36-B95B-97E2341AFA0F}" destId="{0EBC81BB-618D-4B1F-886F-50A6489A1657}" srcOrd="0" destOrd="0" presId="urn:microsoft.com/office/officeart/2005/8/layout/bProcess4"/>
    <dgm:cxn modelId="{2360E39B-09AC-45BF-A9F1-B633AB4258FE}" type="presParOf" srcId="{781CB2BF-F1FD-4B36-B95B-97E2341AFA0F}" destId="{569CFF2D-BE93-4D51-A373-E91EFD05E77B}" srcOrd="1" destOrd="0" presId="urn:microsoft.com/office/officeart/2005/8/layout/bProcess4"/>
    <dgm:cxn modelId="{5A2E9823-5AA5-4D01-AA43-ED7B4C5AA95B}" type="presParOf" srcId="{E0F9E844-6117-4663-B1C3-31AA0AE2C942}" destId="{382F0BFE-DC8C-4C55-979D-A3BF63F00A4A}" srcOrd="13" destOrd="0" presId="urn:microsoft.com/office/officeart/2005/8/layout/bProcess4"/>
    <dgm:cxn modelId="{B2DDFC6A-006E-4313-AA64-4777AA2CD305}" type="presParOf" srcId="{E0F9E844-6117-4663-B1C3-31AA0AE2C942}" destId="{0E3DC74B-9D96-4A80-A622-76E8DD269F42}" srcOrd="14" destOrd="0" presId="urn:microsoft.com/office/officeart/2005/8/layout/bProcess4"/>
    <dgm:cxn modelId="{75D15A43-E8EB-45D1-8201-13D2347CC16B}" type="presParOf" srcId="{0E3DC74B-9D96-4A80-A622-76E8DD269F42}" destId="{24C628A3-9967-4555-A08A-F3FEB2845247}" srcOrd="0" destOrd="0" presId="urn:microsoft.com/office/officeart/2005/8/layout/bProcess4"/>
    <dgm:cxn modelId="{4B5027E0-38CB-4380-8F56-14EFE45B4A6A}" type="presParOf" srcId="{0E3DC74B-9D96-4A80-A622-76E8DD269F42}" destId="{72CC8F3E-8F90-464C-930F-8FC018C998C9}" srcOrd="1" destOrd="0" presId="urn:microsoft.com/office/officeart/2005/8/layout/bProcess4"/>
    <dgm:cxn modelId="{172759C9-5626-4742-A656-7E11F7F2DEF0}" type="presParOf" srcId="{E0F9E844-6117-4663-B1C3-31AA0AE2C942}" destId="{B9725119-1486-4E0F-8036-AC5A1C8739EF}" srcOrd="15" destOrd="0" presId="urn:microsoft.com/office/officeart/2005/8/layout/bProcess4"/>
    <dgm:cxn modelId="{189E8080-E715-46D6-9386-3D10DDE9FC04}" type="presParOf" srcId="{E0F9E844-6117-4663-B1C3-31AA0AE2C942}" destId="{DE755DB1-7DD5-420B-8E97-F700700CD9E9}" srcOrd="16" destOrd="0" presId="urn:microsoft.com/office/officeart/2005/8/layout/bProcess4"/>
    <dgm:cxn modelId="{6D1BC3D3-EF2B-4DF6-A067-B2BBC2199504}" type="presParOf" srcId="{DE755DB1-7DD5-420B-8E97-F700700CD9E9}" destId="{CAA74C5F-6E2C-4115-B165-4F988CB3054F}" srcOrd="0" destOrd="0" presId="urn:microsoft.com/office/officeart/2005/8/layout/bProcess4"/>
    <dgm:cxn modelId="{99CEB4FF-1DE2-436F-B927-E015026D2339}" type="presParOf" srcId="{DE755DB1-7DD5-420B-8E97-F700700CD9E9}" destId="{BCBEC52F-6E09-481C-91F5-11B57F26A484}" srcOrd="1" destOrd="0" presId="urn:microsoft.com/office/officeart/2005/8/layout/bProcess4"/>
    <dgm:cxn modelId="{15B7E9D3-62D0-4B32-ADDB-4EC1F5E3D81E}" type="presParOf" srcId="{E0F9E844-6117-4663-B1C3-31AA0AE2C942}" destId="{32E6C2A7-937D-4086-B3C2-F980B0DB0F40}" srcOrd="17" destOrd="0" presId="urn:microsoft.com/office/officeart/2005/8/layout/bProcess4"/>
    <dgm:cxn modelId="{7FD23700-CB02-49FF-BBA0-E9F3D90C5911}" type="presParOf" srcId="{E0F9E844-6117-4663-B1C3-31AA0AE2C942}" destId="{556974B0-0FD0-43FF-A0EB-8B51C7E4A341}" srcOrd="18" destOrd="0" presId="urn:microsoft.com/office/officeart/2005/8/layout/bProcess4"/>
    <dgm:cxn modelId="{D08A4C02-3B41-48B7-BF41-73E62063EA1A}" type="presParOf" srcId="{556974B0-0FD0-43FF-A0EB-8B51C7E4A341}" destId="{3FF56482-A13C-4EB2-BD20-86B2F35ABC5E}" srcOrd="0" destOrd="0" presId="urn:microsoft.com/office/officeart/2005/8/layout/bProcess4"/>
    <dgm:cxn modelId="{94449E09-DDA8-43AD-92B8-CFC0AA831F50}" type="presParOf" srcId="{556974B0-0FD0-43FF-A0EB-8B51C7E4A341}" destId="{04CD4296-0F5A-4A66-95CD-A6B9ADAC188F}" srcOrd="1" destOrd="0" presId="urn:microsoft.com/office/officeart/2005/8/layout/bProcess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E9A72112-4D88-4F3E-89E4-22E5195EB744}" type="doc">
      <dgm:prSet loTypeId="urn:microsoft.com/office/officeart/2005/8/layout/arrow3" loCatId="relationship" qsTypeId="urn:microsoft.com/office/officeart/2005/8/quickstyle/3d5" qsCatId="3D" csTypeId="urn:microsoft.com/office/officeart/2005/8/colors/accent1_2" csCatId="accent1" phldr="1"/>
      <dgm:spPr/>
      <dgm:t>
        <a:bodyPr/>
        <a:lstStyle/>
        <a:p>
          <a:endParaRPr lang="en-US"/>
        </a:p>
      </dgm:t>
    </dgm:pt>
    <dgm:pt modelId="{D4BA9FB7-B10F-4357-A672-7756B1A7C7F5}">
      <dgm:prSet phldrT="[Text]"/>
      <dgm:spPr/>
      <dgm:t>
        <a:bodyPr/>
        <a:lstStyle/>
        <a:p>
          <a:r>
            <a:rPr lang="en-US" dirty="0" smtClean="0"/>
            <a:t>Balancing the competing project constraints : </a:t>
          </a:r>
        </a:p>
        <a:p>
          <a:r>
            <a:rPr lang="en-US" dirty="0" smtClean="0"/>
            <a:t>Scope , Quality, Schedule, Budget, Resources, and Risk </a:t>
          </a:r>
          <a:endParaRPr lang="en-US" dirty="0"/>
        </a:p>
      </dgm:t>
    </dgm:pt>
    <dgm:pt modelId="{C541CE5F-BE3D-4286-8C9F-BA791F797D89}" type="parTrans" cxnId="{938FF4B5-A6EF-4463-B5A3-43A3E486E91F}">
      <dgm:prSet/>
      <dgm:spPr/>
      <dgm:t>
        <a:bodyPr/>
        <a:lstStyle/>
        <a:p>
          <a:endParaRPr lang="en-US"/>
        </a:p>
      </dgm:t>
    </dgm:pt>
    <dgm:pt modelId="{500F3F34-66ED-4AAF-A695-3356D897BFC3}" type="sibTrans" cxnId="{938FF4B5-A6EF-4463-B5A3-43A3E486E91F}">
      <dgm:prSet/>
      <dgm:spPr/>
      <dgm:t>
        <a:bodyPr/>
        <a:lstStyle/>
        <a:p>
          <a:endParaRPr lang="en-US"/>
        </a:p>
      </dgm:t>
    </dgm:pt>
    <dgm:pt modelId="{422682D0-F30C-4B28-874D-67CC74DBFE94}">
      <dgm:prSet phldrT="[Text]"/>
      <dgm:spPr/>
      <dgm:t>
        <a:bodyPr/>
        <a:lstStyle/>
        <a:p>
          <a:r>
            <a:rPr lang="en-US" dirty="0" smtClean="0"/>
            <a:t>Address the needs, wants, concerns and expectations of the Stakeholders</a:t>
          </a:r>
          <a:endParaRPr lang="en-US" dirty="0"/>
        </a:p>
      </dgm:t>
    </dgm:pt>
    <dgm:pt modelId="{A11A36BA-F916-4B93-8A8F-C0F8F34F9755}" type="parTrans" cxnId="{E9F1B5A0-9DFB-48AD-9DC7-5BC933ECAAD6}">
      <dgm:prSet/>
      <dgm:spPr/>
      <dgm:t>
        <a:bodyPr/>
        <a:lstStyle/>
        <a:p>
          <a:endParaRPr lang="en-US"/>
        </a:p>
      </dgm:t>
    </dgm:pt>
    <dgm:pt modelId="{B460A13E-882B-4506-8B49-4E2EAA074CF2}" type="sibTrans" cxnId="{E9F1B5A0-9DFB-48AD-9DC7-5BC933ECAAD6}">
      <dgm:prSet/>
      <dgm:spPr/>
      <dgm:t>
        <a:bodyPr/>
        <a:lstStyle/>
        <a:p>
          <a:endParaRPr lang="en-US"/>
        </a:p>
      </dgm:t>
    </dgm:pt>
    <dgm:pt modelId="{44E3B5E6-EDC0-4D17-84DD-2F60413F2BDF}" type="pres">
      <dgm:prSet presAssocID="{E9A72112-4D88-4F3E-89E4-22E5195EB744}" presName="compositeShape" presStyleCnt="0">
        <dgm:presLayoutVars>
          <dgm:chMax val="2"/>
          <dgm:dir/>
          <dgm:resizeHandles val="exact"/>
        </dgm:presLayoutVars>
      </dgm:prSet>
      <dgm:spPr/>
      <dgm:t>
        <a:bodyPr/>
        <a:lstStyle/>
        <a:p>
          <a:endParaRPr lang="en-US"/>
        </a:p>
      </dgm:t>
    </dgm:pt>
    <dgm:pt modelId="{1ED1EC93-EF0E-4538-AC55-D9E497EA7808}" type="pres">
      <dgm:prSet presAssocID="{E9A72112-4D88-4F3E-89E4-22E5195EB744}" presName="divider" presStyleLbl="fgShp" presStyleIdx="0" presStyleCnt="1"/>
      <dgm:spPr/>
    </dgm:pt>
    <dgm:pt modelId="{FDC63D6B-38ED-4BEB-B5E6-FCAB84B91F08}" type="pres">
      <dgm:prSet presAssocID="{D4BA9FB7-B10F-4357-A672-7756B1A7C7F5}" presName="downArrow" presStyleLbl="node1" presStyleIdx="0" presStyleCnt="2"/>
      <dgm:spPr/>
    </dgm:pt>
    <dgm:pt modelId="{AB4F6C34-2C52-43C0-9FCE-9346549E9DBA}" type="pres">
      <dgm:prSet presAssocID="{D4BA9FB7-B10F-4357-A672-7756B1A7C7F5}" presName="downArrowText" presStyleLbl="revTx" presStyleIdx="0" presStyleCnt="2">
        <dgm:presLayoutVars>
          <dgm:bulletEnabled val="1"/>
        </dgm:presLayoutVars>
      </dgm:prSet>
      <dgm:spPr/>
      <dgm:t>
        <a:bodyPr/>
        <a:lstStyle/>
        <a:p>
          <a:endParaRPr lang="en-US"/>
        </a:p>
      </dgm:t>
    </dgm:pt>
    <dgm:pt modelId="{C59BEFF7-EE98-49C7-A467-1B19ED9CADEB}" type="pres">
      <dgm:prSet presAssocID="{422682D0-F30C-4B28-874D-67CC74DBFE94}" presName="upArrow" presStyleLbl="node1" presStyleIdx="1" presStyleCnt="2"/>
      <dgm:spPr/>
    </dgm:pt>
    <dgm:pt modelId="{4B0A0FE8-27B2-4E79-BC94-7E655CB3967A}" type="pres">
      <dgm:prSet presAssocID="{422682D0-F30C-4B28-874D-67CC74DBFE94}" presName="upArrowText" presStyleLbl="revTx" presStyleIdx="1" presStyleCnt="2">
        <dgm:presLayoutVars>
          <dgm:bulletEnabled val="1"/>
        </dgm:presLayoutVars>
      </dgm:prSet>
      <dgm:spPr/>
      <dgm:t>
        <a:bodyPr/>
        <a:lstStyle/>
        <a:p>
          <a:endParaRPr lang="en-US"/>
        </a:p>
      </dgm:t>
    </dgm:pt>
  </dgm:ptLst>
  <dgm:cxnLst>
    <dgm:cxn modelId="{938FF4B5-A6EF-4463-B5A3-43A3E486E91F}" srcId="{E9A72112-4D88-4F3E-89E4-22E5195EB744}" destId="{D4BA9FB7-B10F-4357-A672-7756B1A7C7F5}" srcOrd="0" destOrd="0" parTransId="{C541CE5F-BE3D-4286-8C9F-BA791F797D89}" sibTransId="{500F3F34-66ED-4AAF-A695-3356D897BFC3}"/>
    <dgm:cxn modelId="{E9F1B5A0-9DFB-48AD-9DC7-5BC933ECAAD6}" srcId="{E9A72112-4D88-4F3E-89E4-22E5195EB744}" destId="{422682D0-F30C-4B28-874D-67CC74DBFE94}" srcOrd="1" destOrd="0" parTransId="{A11A36BA-F916-4B93-8A8F-C0F8F34F9755}" sibTransId="{B460A13E-882B-4506-8B49-4E2EAA074CF2}"/>
    <dgm:cxn modelId="{29FFE1D4-DE88-4496-AD49-BBAAB0ABAB27}" type="presOf" srcId="{D4BA9FB7-B10F-4357-A672-7756B1A7C7F5}" destId="{AB4F6C34-2C52-43C0-9FCE-9346549E9DBA}" srcOrd="0" destOrd="0" presId="urn:microsoft.com/office/officeart/2005/8/layout/arrow3"/>
    <dgm:cxn modelId="{07F332C9-C732-44D3-B0B3-383989A2B688}" type="presOf" srcId="{422682D0-F30C-4B28-874D-67CC74DBFE94}" destId="{4B0A0FE8-27B2-4E79-BC94-7E655CB3967A}" srcOrd="0" destOrd="0" presId="urn:microsoft.com/office/officeart/2005/8/layout/arrow3"/>
    <dgm:cxn modelId="{5045700A-A389-4C57-A919-931B0A301927}" type="presOf" srcId="{E9A72112-4D88-4F3E-89E4-22E5195EB744}" destId="{44E3B5E6-EDC0-4D17-84DD-2F60413F2BDF}" srcOrd="0" destOrd="0" presId="urn:microsoft.com/office/officeart/2005/8/layout/arrow3"/>
    <dgm:cxn modelId="{06FBD1CC-9C43-4335-A2ED-28AC23A422ED}" type="presParOf" srcId="{44E3B5E6-EDC0-4D17-84DD-2F60413F2BDF}" destId="{1ED1EC93-EF0E-4538-AC55-D9E497EA7808}" srcOrd="0" destOrd="0" presId="urn:microsoft.com/office/officeart/2005/8/layout/arrow3"/>
    <dgm:cxn modelId="{33502861-5976-4ABE-A042-D82BE3952A09}" type="presParOf" srcId="{44E3B5E6-EDC0-4D17-84DD-2F60413F2BDF}" destId="{FDC63D6B-38ED-4BEB-B5E6-FCAB84B91F08}" srcOrd="1" destOrd="0" presId="urn:microsoft.com/office/officeart/2005/8/layout/arrow3"/>
    <dgm:cxn modelId="{0AAAA1CC-1D23-4647-951A-E3BA0BE99DBE}" type="presParOf" srcId="{44E3B5E6-EDC0-4D17-84DD-2F60413F2BDF}" destId="{AB4F6C34-2C52-43C0-9FCE-9346549E9DBA}" srcOrd="2" destOrd="0" presId="urn:microsoft.com/office/officeart/2005/8/layout/arrow3"/>
    <dgm:cxn modelId="{FE27D034-C1A5-4FCF-9775-95E4587D9083}" type="presParOf" srcId="{44E3B5E6-EDC0-4D17-84DD-2F60413F2BDF}" destId="{C59BEFF7-EE98-49C7-A467-1B19ED9CADEB}" srcOrd="3" destOrd="0" presId="urn:microsoft.com/office/officeart/2005/8/layout/arrow3"/>
    <dgm:cxn modelId="{CFC9FDA0-D210-4DEF-A7CA-04F0160037C5}" type="presParOf" srcId="{44E3B5E6-EDC0-4D17-84DD-2F60413F2BDF}" destId="{4B0A0FE8-27B2-4E79-BC94-7E655CB3967A}" srcOrd="4" destOrd="0" presId="urn:microsoft.com/office/officeart/2005/8/layout/arrow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346F4A68-B0F3-421F-9753-F2743FB26E09}"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6229A8F7-8CED-4F67-A3D5-FAE4ADBC9366}">
      <dgm:prSet phldrT="[Text]" custT="1"/>
      <dgm:spPr/>
      <dgm:t>
        <a:bodyPr/>
        <a:lstStyle/>
        <a:p>
          <a:r>
            <a:rPr lang="en-US" sz="2800" dirty="0" smtClean="0"/>
            <a:t>Collect Requirements </a:t>
          </a:r>
          <a:endParaRPr lang="en-US" sz="2800" dirty="0"/>
        </a:p>
      </dgm:t>
    </dgm:pt>
    <dgm:pt modelId="{ED5DF299-7367-4DCA-8DB4-661C9C1161D8}" type="parTrans" cxnId="{CBBEFE59-306D-4061-B04D-B91D071E7AED}">
      <dgm:prSet/>
      <dgm:spPr/>
      <dgm:t>
        <a:bodyPr/>
        <a:lstStyle/>
        <a:p>
          <a:endParaRPr lang="en-US" sz="2400"/>
        </a:p>
      </dgm:t>
    </dgm:pt>
    <dgm:pt modelId="{7D113EAE-05C3-4E68-A6B5-D05F770B3817}" type="sibTrans" cxnId="{CBBEFE59-306D-4061-B04D-B91D071E7AED}">
      <dgm:prSet/>
      <dgm:spPr/>
      <dgm:t>
        <a:bodyPr/>
        <a:lstStyle/>
        <a:p>
          <a:endParaRPr lang="en-US" sz="2400"/>
        </a:p>
      </dgm:t>
    </dgm:pt>
    <dgm:pt modelId="{C375BC35-57F2-4AE1-87AB-BD5023589EE7}">
      <dgm:prSet phldrT="[Text]" custT="1"/>
      <dgm:spPr/>
      <dgm:t>
        <a:bodyPr/>
        <a:lstStyle/>
        <a:p>
          <a:r>
            <a:rPr lang="en-US" sz="2800" dirty="0" smtClean="0"/>
            <a:t>Define Scope </a:t>
          </a:r>
          <a:endParaRPr lang="en-US" sz="2800" dirty="0"/>
        </a:p>
      </dgm:t>
    </dgm:pt>
    <dgm:pt modelId="{8561CE3A-B7B3-49ED-BB5C-901374A38667}" type="parTrans" cxnId="{65BB9EAB-C457-46E0-B2EB-D563A2A27330}">
      <dgm:prSet/>
      <dgm:spPr/>
      <dgm:t>
        <a:bodyPr/>
        <a:lstStyle/>
        <a:p>
          <a:endParaRPr lang="en-US" sz="2400"/>
        </a:p>
      </dgm:t>
    </dgm:pt>
    <dgm:pt modelId="{D0743714-5F57-43B1-9B84-D954EA7BF76F}" type="sibTrans" cxnId="{65BB9EAB-C457-46E0-B2EB-D563A2A27330}">
      <dgm:prSet/>
      <dgm:spPr/>
      <dgm:t>
        <a:bodyPr/>
        <a:lstStyle/>
        <a:p>
          <a:endParaRPr lang="en-US" sz="2400"/>
        </a:p>
      </dgm:t>
    </dgm:pt>
    <dgm:pt modelId="{13B7456C-E8B5-4B33-AE7F-45328833457A}">
      <dgm:prSet phldrT="[Text]" custT="1"/>
      <dgm:spPr/>
      <dgm:t>
        <a:bodyPr/>
        <a:lstStyle/>
        <a:p>
          <a:r>
            <a:rPr lang="en-US" sz="2800" dirty="0" smtClean="0"/>
            <a:t>Create WBS </a:t>
          </a:r>
          <a:endParaRPr lang="en-US" sz="2800" dirty="0"/>
        </a:p>
      </dgm:t>
    </dgm:pt>
    <dgm:pt modelId="{C3042FC6-0085-47E7-837E-F5DED43D3DCB}" type="parTrans" cxnId="{6D0B0D34-668B-4E84-9D23-027D4BD60F8B}">
      <dgm:prSet/>
      <dgm:spPr/>
      <dgm:t>
        <a:bodyPr/>
        <a:lstStyle/>
        <a:p>
          <a:endParaRPr lang="en-US" sz="2400"/>
        </a:p>
      </dgm:t>
    </dgm:pt>
    <dgm:pt modelId="{BA8E6CB7-4EC0-4E34-9DBA-4B0B329A7707}" type="sibTrans" cxnId="{6D0B0D34-668B-4E84-9D23-027D4BD60F8B}">
      <dgm:prSet/>
      <dgm:spPr/>
      <dgm:t>
        <a:bodyPr/>
        <a:lstStyle/>
        <a:p>
          <a:endParaRPr lang="en-US" sz="2400"/>
        </a:p>
      </dgm:t>
    </dgm:pt>
    <dgm:pt modelId="{7E775844-8597-4FF3-8CE3-5A060EDC0850}" type="pres">
      <dgm:prSet presAssocID="{346F4A68-B0F3-421F-9753-F2743FB26E09}" presName="linear" presStyleCnt="0">
        <dgm:presLayoutVars>
          <dgm:dir/>
          <dgm:animLvl val="lvl"/>
          <dgm:resizeHandles val="exact"/>
        </dgm:presLayoutVars>
      </dgm:prSet>
      <dgm:spPr/>
      <dgm:t>
        <a:bodyPr/>
        <a:lstStyle/>
        <a:p>
          <a:endParaRPr lang="en-US"/>
        </a:p>
      </dgm:t>
    </dgm:pt>
    <dgm:pt modelId="{D4010592-0A98-440F-A1D2-AB1693599AE5}" type="pres">
      <dgm:prSet presAssocID="{6229A8F7-8CED-4F67-A3D5-FAE4ADBC9366}" presName="parentLin" presStyleCnt="0"/>
      <dgm:spPr/>
    </dgm:pt>
    <dgm:pt modelId="{8A0F7E35-4D94-4246-BB7B-CD2368F2538E}" type="pres">
      <dgm:prSet presAssocID="{6229A8F7-8CED-4F67-A3D5-FAE4ADBC9366}" presName="parentLeftMargin" presStyleLbl="node1" presStyleIdx="0" presStyleCnt="3"/>
      <dgm:spPr/>
      <dgm:t>
        <a:bodyPr/>
        <a:lstStyle/>
        <a:p>
          <a:endParaRPr lang="en-US"/>
        </a:p>
      </dgm:t>
    </dgm:pt>
    <dgm:pt modelId="{62ACEE42-8CB9-4C3F-A636-B3C12ECFCC19}" type="pres">
      <dgm:prSet presAssocID="{6229A8F7-8CED-4F67-A3D5-FAE4ADBC9366}" presName="parentText" presStyleLbl="node1" presStyleIdx="0" presStyleCnt="3">
        <dgm:presLayoutVars>
          <dgm:chMax val="0"/>
          <dgm:bulletEnabled val="1"/>
        </dgm:presLayoutVars>
      </dgm:prSet>
      <dgm:spPr/>
      <dgm:t>
        <a:bodyPr/>
        <a:lstStyle/>
        <a:p>
          <a:endParaRPr lang="en-US"/>
        </a:p>
      </dgm:t>
    </dgm:pt>
    <dgm:pt modelId="{611F8202-770D-4592-9F9B-EFBAC08AC5D4}" type="pres">
      <dgm:prSet presAssocID="{6229A8F7-8CED-4F67-A3D5-FAE4ADBC9366}" presName="negativeSpace" presStyleCnt="0"/>
      <dgm:spPr/>
    </dgm:pt>
    <dgm:pt modelId="{38E11BF6-4234-4ABD-A3DF-EA0F34A32970}" type="pres">
      <dgm:prSet presAssocID="{6229A8F7-8CED-4F67-A3D5-FAE4ADBC9366}" presName="childText" presStyleLbl="conFgAcc1" presStyleIdx="0" presStyleCnt="3">
        <dgm:presLayoutVars>
          <dgm:bulletEnabled val="1"/>
        </dgm:presLayoutVars>
      </dgm:prSet>
      <dgm:spPr/>
    </dgm:pt>
    <dgm:pt modelId="{538DBE42-A6E8-4F20-B1C6-BA276E3ED60C}" type="pres">
      <dgm:prSet presAssocID="{7D113EAE-05C3-4E68-A6B5-D05F770B3817}" presName="spaceBetweenRectangles" presStyleCnt="0"/>
      <dgm:spPr/>
    </dgm:pt>
    <dgm:pt modelId="{77EEA8F5-74AA-4A38-BB84-AD08F10D2AA0}" type="pres">
      <dgm:prSet presAssocID="{C375BC35-57F2-4AE1-87AB-BD5023589EE7}" presName="parentLin" presStyleCnt="0"/>
      <dgm:spPr/>
    </dgm:pt>
    <dgm:pt modelId="{629A2F04-019C-48C0-9FD4-486CB0F55404}" type="pres">
      <dgm:prSet presAssocID="{C375BC35-57F2-4AE1-87AB-BD5023589EE7}" presName="parentLeftMargin" presStyleLbl="node1" presStyleIdx="0" presStyleCnt="3"/>
      <dgm:spPr/>
      <dgm:t>
        <a:bodyPr/>
        <a:lstStyle/>
        <a:p>
          <a:endParaRPr lang="en-US"/>
        </a:p>
      </dgm:t>
    </dgm:pt>
    <dgm:pt modelId="{92705627-D570-4E47-891D-4C815B0B6E5F}" type="pres">
      <dgm:prSet presAssocID="{C375BC35-57F2-4AE1-87AB-BD5023589EE7}" presName="parentText" presStyleLbl="node1" presStyleIdx="1" presStyleCnt="3">
        <dgm:presLayoutVars>
          <dgm:chMax val="0"/>
          <dgm:bulletEnabled val="1"/>
        </dgm:presLayoutVars>
      </dgm:prSet>
      <dgm:spPr/>
      <dgm:t>
        <a:bodyPr/>
        <a:lstStyle/>
        <a:p>
          <a:endParaRPr lang="en-US"/>
        </a:p>
      </dgm:t>
    </dgm:pt>
    <dgm:pt modelId="{452B5FF5-B85B-4BD4-9A4D-4CE7FECD2A05}" type="pres">
      <dgm:prSet presAssocID="{C375BC35-57F2-4AE1-87AB-BD5023589EE7}" presName="negativeSpace" presStyleCnt="0"/>
      <dgm:spPr/>
    </dgm:pt>
    <dgm:pt modelId="{144D7E08-AFDA-448A-A2EE-87782047CA18}" type="pres">
      <dgm:prSet presAssocID="{C375BC35-57F2-4AE1-87AB-BD5023589EE7}" presName="childText" presStyleLbl="conFgAcc1" presStyleIdx="1" presStyleCnt="3">
        <dgm:presLayoutVars>
          <dgm:bulletEnabled val="1"/>
        </dgm:presLayoutVars>
      </dgm:prSet>
      <dgm:spPr/>
    </dgm:pt>
    <dgm:pt modelId="{279BA6FC-E265-47CE-A9E5-CA1819646315}" type="pres">
      <dgm:prSet presAssocID="{D0743714-5F57-43B1-9B84-D954EA7BF76F}" presName="spaceBetweenRectangles" presStyleCnt="0"/>
      <dgm:spPr/>
    </dgm:pt>
    <dgm:pt modelId="{087AFE4C-5056-434F-99DC-6824BDC7586D}" type="pres">
      <dgm:prSet presAssocID="{13B7456C-E8B5-4B33-AE7F-45328833457A}" presName="parentLin" presStyleCnt="0"/>
      <dgm:spPr/>
    </dgm:pt>
    <dgm:pt modelId="{09686CF6-F42C-432F-8EC9-5A8EE9200DDC}" type="pres">
      <dgm:prSet presAssocID="{13B7456C-E8B5-4B33-AE7F-45328833457A}" presName="parentLeftMargin" presStyleLbl="node1" presStyleIdx="1" presStyleCnt="3"/>
      <dgm:spPr/>
      <dgm:t>
        <a:bodyPr/>
        <a:lstStyle/>
        <a:p>
          <a:endParaRPr lang="en-US"/>
        </a:p>
      </dgm:t>
    </dgm:pt>
    <dgm:pt modelId="{B18BD653-D934-4472-BB35-F13D15FB5405}" type="pres">
      <dgm:prSet presAssocID="{13B7456C-E8B5-4B33-AE7F-45328833457A}" presName="parentText" presStyleLbl="node1" presStyleIdx="2" presStyleCnt="3">
        <dgm:presLayoutVars>
          <dgm:chMax val="0"/>
          <dgm:bulletEnabled val="1"/>
        </dgm:presLayoutVars>
      </dgm:prSet>
      <dgm:spPr/>
      <dgm:t>
        <a:bodyPr/>
        <a:lstStyle/>
        <a:p>
          <a:endParaRPr lang="en-US"/>
        </a:p>
      </dgm:t>
    </dgm:pt>
    <dgm:pt modelId="{72ACDDEE-A13E-42DA-B2F8-8143FB79D9BB}" type="pres">
      <dgm:prSet presAssocID="{13B7456C-E8B5-4B33-AE7F-45328833457A}" presName="negativeSpace" presStyleCnt="0"/>
      <dgm:spPr/>
    </dgm:pt>
    <dgm:pt modelId="{85FCF296-39BB-4BE9-9938-0F77380BA082}" type="pres">
      <dgm:prSet presAssocID="{13B7456C-E8B5-4B33-AE7F-45328833457A}" presName="childText" presStyleLbl="conFgAcc1" presStyleIdx="2" presStyleCnt="3">
        <dgm:presLayoutVars>
          <dgm:bulletEnabled val="1"/>
        </dgm:presLayoutVars>
      </dgm:prSet>
      <dgm:spPr/>
    </dgm:pt>
  </dgm:ptLst>
  <dgm:cxnLst>
    <dgm:cxn modelId="{B844B721-19B5-4F84-A353-0447ECA3B905}" type="presOf" srcId="{6229A8F7-8CED-4F67-A3D5-FAE4ADBC9366}" destId="{8A0F7E35-4D94-4246-BB7B-CD2368F2538E}" srcOrd="0" destOrd="0" presId="urn:microsoft.com/office/officeart/2005/8/layout/list1"/>
    <dgm:cxn modelId="{2B0C1A47-461D-4220-9D88-1369F77DDC81}" type="presOf" srcId="{13B7456C-E8B5-4B33-AE7F-45328833457A}" destId="{09686CF6-F42C-432F-8EC9-5A8EE9200DDC}" srcOrd="0" destOrd="0" presId="urn:microsoft.com/office/officeart/2005/8/layout/list1"/>
    <dgm:cxn modelId="{65BB9EAB-C457-46E0-B2EB-D563A2A27330}" srcId="{346F4A68-B0F3-421F-9753-F2743FB26E09}" destId="{C375BC35-57F2-4AE1-87AB-BD5023589EE7}" srcOrd="1" destOrd="0" parTransId="{8561CE3A-B7B3-49ED-BB5C-901374A38667}" sibTransId="{D0743714-5F57-43B1-9B84-D954EA7BF76F}"/>
    <dgm:cxn modelId="{7E20B78E-A29F-4211-B346-A0891C09DF3B}" type="presOf" srcId="{C375BC35-57F2-4AE1-87AB-BD5023589EE7}" destId="{629A2F04-019C-48C0-9FD4-486CB0F55404}" srcOrd="0" destOrd="0" presId="urn:microsoft.com/office/officeart/2005/8/layout/list1"/>
    <dgm:cxn modelId="{4A8EF06C-3F74-4B20-8594-849C8A621B08}" type="presOf" srcId="{C375BC35-57F2-4AE1-87AB-BD5023589EE7}" destId="{92705627-D570-4E47-891D-4C815B0B6E5F}" srcOrd="1" destOrd="0" presId="urn:microsoft.com/office/officeart/2005/8/layout/list1"/>
    <dgm:cxn modelId="{5974809A-CBDB-406E-BA3C-404D48F0F5EA}" type="presOf" srcId="{346F4A68-B0F3-421F-9753-F2743FB26E09}" destId="{7E775844-8597-4FF3-8CE3-5A060EDC0850}" srcOrd="0" destOrd="0" presId="urn:microsoft.com/office/officeart/2005/8/layout/list1"/>
    <dgm:cxn modelId="{BDD3CC41-1335-4090-AABE-CEF05FD6FEC8}" type="presOf" srcId="{13B7456C-E8B5-4B33-AE7F-45328833457A}" destId="{B18BD653-D934-4472-BB35-F13D15FB5405}" srcOrd="1" destOrd="0" presId="urn:microsoft.com/office/officeart/2005/8/layout/list1"/>
    <dgm:cxn modelId="{CBBEFE59-306D-4061-B04D-B91D071E7AED}" srcId="{346F4A68-B0F3-421F-9753-F2743FB26E09}" destId="{6229A8F7-8CED-4F67-A3D5-FAE4ADBC9366}" srcOrd="0" destOrd="0" parTransId="{ED5DF299-7367-4DCA-8DB4-661C9C1161D8}" sibTransId="{7D113EAE-05C3-4E68-A6B5-D05F770B3817}"/>
    <dgm:cxn modelId="{6D0B0D34-668B-4E84-9D23-027D4BD60F8B}" srcId="{346F4A68-B0F3-421F-9753-F2743FB26E09}" destId="{13B7456C-E8B5-4B33-AE7F-45328833457A}" srcOrd="2" destOrd="0" parTransId="{C3042FC6-0085-47E7-837E-F5DED43D3DCB}" sibTransId="{BA8E6CB7-4EC0-4E34-9DBA-4B0B329A7707}"/>
    <dgm:cxn modelId="{EB2D5238-1C30-48DA-9987-4C49FF6FB547}" type="presOf" srcId="{6229A8F7-8CED-4F67-A3D5-FAE4ADBC9366}" destId="{62ACEE42-8CB9-4C3F-A636-B3C12ECFCC19}" srcOrd="1" destOrd="0" presId="urn:microsoft.com/office/officeart/2005/8/layout/list1"/>
    <dgm:cxn modelId="{4B67C6F2-5036-4FBA-B1E2-50A7F24608E0}" type="presParOf" srcId="{7E775844-8597-4FF3-8CE3-5A060EDC0850}" destId="{D4010592-0A98-440F-A1D2-AB1693599AE5}" srcOrd="0" destOrd="0" presId="urn:microsoft.com/office/officeart/2005/8/layout/list1"/>
    <dgm:cxn modelId="{4FF95423-6574-4AB0-B85B-7E5F0F336F79}" type="presParOf" srcId="{D4010592-0A98-440F-A1D2-AB1693599AE5}" destId="{8A0F7E35-4D94-4246-BB7B-CD2368F2538E}" srcOrd="0" destOrd="0" presId="urn:microsoft.com/office/officeart/2005/8/layout/list1"/>
    <dgm:cxn modelId="{5FFC3375-880F-45C9-AE31-7AFB5801DDF8}" type="presParOf" srcId="{D4010592-0A98-440F-A1D2-AB1693599AE5}" destId="{62ACEE42-8CB9-4C3F-A636-B3C12ECFCC19}" srcOrd="1" destOrd="0" presId="urn:microsoft.com/office/officeart/2005/8/layout/list1"/>
    <dgm:cxn modelId="{56B1E08F-D82D-4CAB-8C22-AB925CB81881}" type="presParOf" srcId="{7E775844-8597-4FF3-8CE3-5A060EDC0850}" destId="{611F8202-770D-4592-9F9B-EFBAC08AC5D4}" srcOrd="1" destOrd="0" presId="urn:microsoft.com/office/officeart/2005/8/layout/list1"/>
    <dgm:cxn modelId="{22326CC0-6ECE-468F-A26F-157BBD7BD797}" type="presParOf" srcId="{7E775844-8597-4FF3-8CE3-5A060EDC0850}" destId="{38E11BF6-4234-4ABD-A3DF-EA0F34A32970}" srcOrd="2" destOrd="0" presId="urn:microsoft.com/office/officeart/2005/8/layout/list1"/>
    <dgm:cxn modelId="{397A5A70-2376-4DC5-BCC5-EBCBF0B7B57D}" type="presParOf" srcId="{7E775844-8597-4FF3-8CE3-5A060EDC0850}" destId="{538DBE42-A6E8-4F20-B1C6-BA276E3ED60C}" srcOrd="3" destOrd="0" presId="urn:microsoft.com/office/officeart/2005/8/layout/list1"/>
    <dgm:cxn modelId="{A1897E56-2C20-4304-BCB3-E0A4E05E777D}" type="presParOf" srcId="{7E775844-8597-4FF3-8CE3-5A060EDC0850}" destId="{77EEA8F5-74AA-4A38-BB84-AD08F10D2AA0}" srcOrd="4" destOrd="0" presId="urn:microsoft.com/office/officeart/2005/8/layout/list1"/>
    <dgm:cxn modelId="{874C4315-474F-4350-AC16-A1E505061EF8}" type="presParOf" srcId="{77EEA8F5-74AA-4A38-BB84-AD08F10D2AA0}" destId="{629A2F04-019C-48C0-9FD4-486CB0F55404}" srcOrd="0" destOrd="0" presId="urn:microsoft.com/office/officeart/2005/8/layout/list1"/>
    <dgm:cxn modelId="{CE110AF3-8562-4446-BAFB-EFEF32A6C561}" type="presParOf" srcId="{77EEA8F5-74AA-4A38-BB84-AD08F10D2AA0}" destId="{92705627-D570-4E47-891D-4C815B0B6E5F}" srcOrd="1" destOrd="0" presId="urn:microsoft.com/office/officeart/2005/8/layout/list1"/>
    <dgm:cxn modelId="{C76102CE-D48B-44AF-8106-0A3800F3567E}" type="presParOf" srcId="{7E775844-8597-4FF3-8CE3-5A060EDC0850}" destId="{452B5FF5-B85B-4BD4-9A4D-4CE7FECD2A05}" srcOrd="5" destOrd="0" presId="urn:microsoft.com/office/officeart/2005/8/layout/list1"/>
    <dgm:cxn modelId="{358235C3-58E6-4582-B717-A584CEA3B704}" type="presParOf" srcId="{7E775844-8597-4FF3-8CE3-5A060EDC0850}" destId="{144D7E08-AFDA-448A-A2EE-87782047CA18}" srcOrd="6" destOrd="0" presId="urn:microsoft.com/office/officeart/2005/8/layout/list1"/>
    <dgm:cxn modelId="{F2F6F0F3-9F76-4615-8BA5-89018D449267}" type="presParOf" srcId="{7E775844-8597-4FF3-8CE3-5A060EDC0850}" destId="{279BA6FC-E265-47CE-A9E5-CA1819646315}" srcOrd="7" destOrd="0" presId="urn:microsoft.com/office/officeart/2005/8/layout/list1"/>
    <dgm:cxn modelId="{6B5E99FB-4037-43DC-93BC-70784C703FC8}" type="presParOf" srcId="{7E775844-8597-4FF3-8CE3-5A060EDC0850}" destId="{087AFE4C-5056-434F-99DC-6824BDC7586D}" srcOrd="8" destOrd="0" presId="urn:microsoft.com/office/officeart/2005/8/layout/list1"/>
    <dgm:cxn modelId="{C33D2C25-7315-4781-9F8B-CE473AB4CC49}" type="presParOf" srcId="{087AFE4C-5056-434F-99DC-6824BDC7586D}" destId="{09686CF6-F42C-432F-8EC9-5A8EE9200DDC}" srcOrd="0" destOrd="0" presId="urn:microsoft.com/office/officeart/2005/8/layout/list1"/>
    <dgm:cxn modelId="{5CDE1615-BD06-4556-8083-ECFE5EC335E5}" type="presParOf" srcId="{087AFE4C-5056-434F-99DC-6824BDC7586D}" destId="{B18BD653-D934-4472-BB35-F13D15FB5405}" srcOrd="1" destOrd="0" presId="urn:microsoft.com/office/officeart/2005/8/layout/list1"/>
    <dgm:cxn modelId="{758099A6-FAA6-47EB-A7FE-1F4CD34C1EFF}" type="presParOf" srcId="{7E775844-8597-4FF3-8CE3-5A060EDC0850}" destId="{72ACDDEE-A13E-42DA-B2F8-8143FB79D9BB}" srcOrd="9" destOrd="0" presId="urn:microsoft.com/office/officeart/2005/8/layout/list1"/>
    <dgm:cxn modelId="{4879F5CA-FB5C-4C22-92EF-19BE42412036}" type="presParOf" srcId="{7E775844-8597-4FF3-8CE3-5A060EDC0850}" destId="{85FCF296-39BB-4BE9-9938-0F77380BA082}" srcOrd="10" destOrd="0" presId="urn:microsoft.com/office/officeart/2005/8/layout/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580E52B1-353E-4210-AD0F-24511B2F752A}"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US"/>
        </a:p>
      </dgm:t>
    </dgm:pt>
    <dgm:pt modelId="{F80265AC-3DAA-4C3B-89E3-71AC1E4E4C79}">
      <dgm:prSet phldrT="[Text]"/>
      <dgm:spPr/>
      <dgm:t>
        <a:bodyPr/>
        <a:lstStyle/>
        <a:p>
          <a:r>
            <a:rPr lang="en-US" dirty="0" smtClean="0">
              <a:solidFill>
                <a:schemeClr val="tx1"/>
              </a:solidFill>
            </a:rPr>
            <a:t>Use the chart to build the WBS </a:t>
          </a:r>
          <a:endParaRPr lang="en-US" dirty="0">
            <a:solidFill>
              <a:schemeClr val="tx1"/>
            </a:solidFill>
          </a:endParaRPr>
        </a:p>
      </dgm:t>
    </dgm:pt>
    <dgm:pt modelId="{1D91327A-3627-4443-A812-77BCBCECF39E}" type="parTrans" cxnId="{E6FCCF70-6E4B-451C-A6DC-5C0636DC8DA8}">
      <dgm:prSet/>
      <dgm:spPr/>
      <dgm:t>
        <a:bodyPr/>
        <a:lstStyle/>
        <a:p>
          <a:endParaRPr lang="en-US">
            <a:solidFill>
              <a:schemeClr val="tx1"/>
            </a:solidFill>
          </a:endParaRPr>
        </a:p>
      </dgm:t>
    </dgm:pt>
    <dgm:pt modelId="{DF56FA57-1F55-4903-B01A-BE42A6F72798}" type="sibTrans" cxnId="{E6FCCF70-6E4B-451C-A6DC-5C0636DC8DA8}">
      <dgm:prSet/>
      <dgm:spPr/>
      <dgm:t>
        <a:bodyPr/>
        <a:lstStyle/>
        <a:p>
          <a:endParaRPr lang="en-US">
            <a:solidFill>
              <a:schemeClr val="tx1"/>
            </a:solidFill>
          </a:endParaRPr>
        </a:p>
      </dgm:t>
    </dgm:pt>
    <dgm:pt modelId="{3F69E4E2-68E9-46CB-B67A-FBDC73FBDCA7}">
      <dgm:prSet phldrT="[Text]"/>
      <dgm:spPr/>
      <dgm:t>
        <a:bodyPr/>
        <a:lstStyle/>
        <a:p>
          <a:r>
            <a:rPr lang="en-US" dirty="0" smtClean="0">
              <a:solidFill>
                <a:schemeClr val="tx1"/>
              </a:solidFill>
            </a:rPr>
            <a:t>Use the Post it slips to organize the elements</a:t>
          </a:r>
          <a:endParaRPr lang="en-US" dirty="0">
            <a:solidFill>
              <a:schemeClr val="tx1"/>
            </a:solidFill>
          </a:endParaRPr>
        </a:p>
      </dgm:t>
    </dgm:pt>
    <dgm:pt modelId="{381BDB51-7441-4816-8B94-2F86AFAD6712}" type="parTrans" cxnId="{5C8222D7-9497-4CA2-87B8-3EB94EA6FDA5}">
      <dgm:prSet/>
      <dgm:spPr/>
      <dgm:t>
        <a:bodyPr/>
        <a:lstStyle/>
        <a:p>
          <a:endParaRPr lang="en-US">
            <a:solidFill>
              <a:schemeClr val="tx1"/>
            </a:solidFill>
          </a:endParaRPr>
        </a:p>
      </dgm:t>
    </dgm:pt>
    <dgm:pt modelId="{25E5D2D3-23C7-4474-885D-DBFF9E9428C6}" type="sibTrans" cxnId="{5C8222D7-9497-4CA2-87B8-3EB94EA6FDA5}">
      <dgm:prSet/>
      <dgm:spPr/>
      <dgm:t>
        <a:bodyPr/>
        <a:lstStyle/>
        <a:p>
          <a:endParaRPr lang="en-US">
            <a:solidFill>
              <a:schemeClr val="tx1"/>
            </a:solidFill>
          </a:endParaRPr>
        </a:p>
      </dgm:t>
    </dgm:pt>
    <dgm:pt modelId="{A0FF58AE-2FC3-401E-80F8-3BA74E00B8E4}">
      <dgm:prSet phldrT="[Text]"/>
      <dgm:spPr/>
      <dgm:t>
        <a:bodyPr/>
        <a:lstStyle/>
        <a:p>
          <a:r>
            <a:rPr lang="en-US" dirty="0" smtClean="0">
              <a:solidFill>
                <a:schemeClr val="tx1"/>
              </a:solidFill>
            </a:rPr>
            <a:t>At the lowest level it should be a deliverable</a:t>
          </a:r>
          <a:endParaRPr lang="en-US" dirty="0">
            <a:solidFill>
              <a:schemeClr val="tx1"/>
            </a:solidFill>
          </a:endParaRPr>
        </a:p>
      </dgm:t>
    </dgm:pt>
    <dgm:pt modelId="{428CF1A4-C97F-4AED-88E7-FDE88F81BFA9}" type="parTrans" cxnId="{438E5AE4-772F-4078-B862-2577E5478F08}">
      <dgm:prSet/>
      <dgm:spPr/>
      <dgm:t>
        <a:bodyPr/>
        <a:lstStyle/>
        <a:p>
          <a:endParaRPr lang="en-US">
            <a:solidFill>
              <a:schemeClr val="tx1"/>
            </a:solidFill>
          </a:endParaRPr>
        </a:p>
      </dgm:t>
    </dgm:pt>
    <dgm:pt modelId="{FE937945-B60D-4C9D-93D8-980A46EC4BD6}" type="sibTrans" cxnId="{438E5AE4-772F-4078-B862-2577E5478F08}">
      <dgm:prSet/>
      <dgm:spPr/>
      <dgm:t>
        <a:bodyPr/>
        <a:lstStyle/>
        <a:p>
          <a:endParaRPr lang="en-US">
            <a:solidFill>
              <a:schemeClr val="tx1"/>
            </a:solidFill>
          </a:endParaRPr>
        </a:p>
      </dgm:t>
    </dgm:pt>
    <dgm:pt modelId="{1D54BB84-85EB-4B0B-8440-F841E46B7FAE}">
      <dgm:prSet phldrT="[Text]"/>
      <dgm:spPr/>
      <dgm:t>
        <a:bodyPr/>
        <a:lstStyle/>
        <a:p>
          <a:r>
            <a:rPr lang="en-US" dirty="0" smtClean="0">
              <a:solidFill>
                <a:schemeClr val="tx1"/>
              </a:solidFill>
            </a:rPr>
            <a:t>You may organize based on lifecycle, or component or </a:t>
          </a:r>
          <a:r>
            <a:rPr lang="en-US" dirty="0" err="1" smtClean="0">
              <a:solidFill>
                <a:schemeClr val="tx1"/>
              </a:solidFill>
            </a:rPr>
            <a:t>dept</a:t>
          </a:r>
          <a:endParaRPr lang="en-US" dirty="0">
            <a:solidFill>
              <a:schemeClr val="tx1"/>
            </a:solidFill>
          </a:endParaRPr>
        </a:p>
      </dgm:t>
    </dgm:pt>
    <dgm:pt modelId="{E88AB763-B03D-497A-AF5A-78225BE01FFF}" type="parTrans" cxnId="{77A13B15-845E-4A61-9FEC-F44AD4D51C5C}">
      <dgm:prSet/>
      <dgm:spPr/>
      <dgm:t>
        <a:bodyPr/>
        <a:lstStyle/>
        <a:p>
          <a:endParaRPr lang="en-US">
            <a:solidFill>
              <a:schemeClr val="tx1"/>
            </a:solidFill>
          </a:endParaRPr>
        </a:p>
      </dgm:t>
    </dgm:pt>
    <dgm:pt modelId="{63CC80E8-DF35-4554-8309-79C973C8A92E}" type="sibTrans" cxnId="{77A13B15-845E-4A61-9FEC-F44AD4D51C5C}">
      <dgm:prSet/>
      <dgm:spPr/>
      <dgm:t>
        <a:bodyPr/>
        <a:lstStyle/>
        <a:p>
          <a:endParaRPr lang="en-US">
            <a:solidFill>
              <a:schemeClr val="tx1"/>
            </a:solidFill>
          </a:endParaRPr>
        </a:p>
      </dgm:t>
    </dgm:pt>
    <dgm:pt modelId="{B627AEED-A3F2-43E0-B84F-3E5CE84C8A1D}">
      <dgm:prSet phldrT="[Text]"/>
      <dgm:spPr/>
      <dgm:t>
        <a:bodyPr/>
        <a:lstStyle/>
        <a:p>
          <a:r>
            <a:rPr lang="en-US" dirty="0" smtClean="0">
              <a:solidFill>
                <a:schemeClr val="tx1"/>
              </a:solidFill>
            </a:rPr>
            <a:t>Identify a owner at appropriate levels</a:t>
          </a:r>
          <a:endParaRPr lang="en-US" dirty="0">
            <a:solidFill>
              <a:schemeClr val="tx1"/>
            </a:solidFill>
          </a:endParaRPr>
        </a:p>
      </dgm:t>
    </dgm:pt>
    <dgm:pt modelId="{2A794286-16B2-4E20-88E4-22237B2636EE}" type="parTrans" cxnId="{EDA85E82-0754-4746-92CD-CA1EA8AAEE0D}">
      <dgm:prSet/>
      <dgm:spPr/>
      <dgm:t>
        <a:bodyPr/>
        <a:lstStyle/>
        <a:p>
          <a:endParaRPr lang="en-US">
            <a:solidFill>
              <a:schemeClr val="tx1"/>
            </a:solidFill>
          </a:endParaRPr>
        </a:p>
      </dgm:t>
    </dgm:pt>
    <dgm:pt modelId="{DFB76432-173E-424A-9DC2-D95A50328798}" type="sibTrans" cxnId="{EDA85E82-0754-4746-92CD-CA1EA8AAEE0D}">
      <dgm:prSet/>
      <dgm:spPr/>
      <dgm:t>
        <a:bodyPr/>
        <a:lstStyle/>
        <a:p>
          <a:endParaRPr lang="en-US">
            <a:solidFill>
              <a:schemeClr val="tx1"/>
            </a:solidFill>
          </a:endParaRPr>
        </a:p>
      </dgm:t>
    </dgm:pt>
    <dgm:pt modelId="{96A5445F-192B-4730-874B-86BEE30511E0}">
      <dgm:prSet phldrT="[Text]"/>
      <dgm:spPr/>
      <dgm:t>
        <a:bodyPr/>
        <a:lstStyle/>
        <a:p>
          <a:r>
            <a:rPr lang="en-US" dirty="0" smtClean="0">
              <a:solidFill>
                <a:schemeClr val="tx1"/>
              </a:solidFill>
            </a:rPr>
            <a:t>Each element should be self contained and measurable with respect to scope, time and cost </a:t>
          </a:r>
          <a:endParaRPr lang="en-US" dirty="0">
            <a:solidFill>
              <a:schemeClr val="tx1"/>
            </a:solidFill>
          </a:endParaRPr>
        </a:p>
      </dgm:t>
    </dgm:pt>
    <dgm:pt modelId="{FA0F9066-638D-4489-8498-65644183D7F1}" type="parTrans" cxnId="{72AE0CBF-3072-45E1-94D9-85589181690F}">
      <dgm:prSet/>
      <dgm:spPr/>
      <dgm:t>
        <a:bodyPr/>
        <a:lstStyle/>
        <a:p>
          <a:endParaRPr lang="en-US">
            <a:solidFill>
              <a:schemeClr val="tx1"/>
            </a:solidFill>
          </a:endParaRPr>
        </a:p>
      </dgm:t>
    </dgm:pt>
    <dgm:pt modelId="{6F74E47F-2E8A-488E-A037-AA0AA3E68E9B}" type="sibTrans" cxnId="{72AE0CBF-3072-45E1-94D9-85589181690F}">
      <dgm:prSet/>
      <dgm:spPr/>
      <dgm:t>
        <a:bodyPr/>
        <a:lstStyle/>
        <a:p>
          <a:endParaRPr lang="en-US">
            <a:solidFill>
              <a:schemeClr val="tx1"/>
            </a:solidFill>
          </a:endParaRPr>
        </a:p>
      </dgm:t>
    </dgm:pt>
    <dgm:pt modelId="{B7E544E4-B2F8-48A1-A085-61843FE07CF1}" type="pres">
      <dgm:prSet presAssocID="{580E52B1-353E-4210-AD0F-24511B2F752A}" presName="hierChild1" presStyleCnt="0">
        <dgm:presLayoutVars>
          <dgm:chPref val="1"/>
          <dgm:dir/>
          <dgm:animOne val="branch"/>
          <dgm:animLvl val="lvl"/>
          <dgm:resizeHandles/>
        </dgm:presLayoutVars>
      </dgm:prSet>
      <dgm:spPr/>
      <dgm:t>
        <a:bodyPr/>
        <a:lstStyle/>
        <a:p>
          <a:endParaRPr lang="en-US"/>
        </a:p>
      </dgm:t>
    </dgm:pt>
    <dgm:pt modelId="{0F0BADE0-E16B-44D9-926E-E95F68875E57}" type="pres">
      <dgm:prSet presAssocID="{F80265AC-3DAA-4C3B-89E3-71AC1E4E4C79}" presName="hierRoot1" presStyleCnt="0"/>
      <dgm:spPr/>
    </dgm:pt>
    <dgm:pt modelId="{4074B9CC-6E91-4792-86E6-FB693CACBD22}" type="pres">
      <dgm:prSet presAssocID="{F80265AC-3DAA-4C3B-89E3-71AC1E4E4C79}" presName="composite" presStyleCnt="0"/>
      <dgm:spPr/>
    </dgm:pt>
    <dgm:pt modelId="{07443AF3-FB67-4139-9B74-318C9BDF88AA}" type="pres">
      <dgm:prSet presAssocID="{F80265AC-3DAA-4C3B-89E3-71AC1E4E4C79}" presName="background" presStyleLbl="node0" presStyleIdx="0" presStyleCnt="1"/>
      <dgm:spPr/>
    </dgm:pt>
    <dgm:pt modelId="{990D79C8-3D7E-47C0-9560-101AEDF1285C}" type="pres">
      <dgm:prSet presAssocID="{F80265AC-3DAA-4C3B-89E3-71AC1E4E4C79}" presName="text" presStyleLbl="fgAcc0" presStyleIdx="0" presStyleCnt="1">
        <dgm:presLayoutVars>
          <dgm:chPref val="3"/>
        </dgm:presLayoutVars>
      </dgm:prSet>
      <dgm:spPr/>
      <dgm:t>
        <a:bodyPr/>
        <a:lstStyle/>
        <a:p>
          <a:endParaRPr lang="en-US"/>
        </a:p>
      </dgm:t>
    </dgm:pt>
    <dgm:pt modelId="{096F3FA5-8D37-416C-8C91-FD3D0283BA20}" type="pres">
      <dgm:prSet presAssocID="{F80265AC-3DAA-4C3B-89E3-71AC1E4E4C79}" presName="hierChild2" presStyleCnt="0"/>
      <dgm:spPr/>
    </dgm:pt>
    <dgm:pt modelId="{3406BFD5-781D-4E7A-BB62-30768D592856}" type="pres">
      <dgm:prSet presAssocID="{381BDB51-7441-4816-8B94-2F86AFAD6712}" presName="Name10" presStyleLbl="parChTrans1D2" presStyleIdx="0" presStyleCnt="2"/>
      <dgm:spPr/>
      <dgm:t>
        <a:bodyPr/>
        <a:lstStyle/>
        <a:p>
          <a:endParaRPr lang="en-US"/>
        </a:p>
      </dgm:t>
    </dgm:pt>
    <dgm:pt modelId="{A2FCF983-DDE2-4CF7-BEDC-0225139F3550}" type="pres">
      <dgm:prSet presAssocID="{3F69E4E2-68E9-46CB-B67A-FBDC73FBDCA7}" presName="hierRoot2" presStyleCnt="0"/>
      <dgm:spPr/>
    </dgm:pt>
    <dgm:pt modelId="{19EE9F67-6C17-4198-A9D3-6C02ED4141D5}" type="pres">
      <dgm:prSet presAssocID="{3F69E4E2-68E9-46CB-B67A-FBDC73FBDCA7}" presName="composite2" presStyleCnt="0"/>
      <dgm:spPr/>
    </dgm:pt>
    <dgm:pt modelId="{DE08EEB9-90DE-4DC9-9C01-F36479050544}" type="pres">
      <dgm:prSet presAssocID="{3F69E4E2-68E9-46CB-B67A-FBDC73FBDCA7}" presName="background2" presStyleLbl="node2" presStyleIdx="0" presStyleCnt="2"/>
      <dgm:spPr/>
    </dgm:pt>
    <dgm:pt modelId="{38AE0494-751B-4FAE-8772-3BE4C753C0AD}" type="pres">
      <dgm:prSet presAssocID="{3F69E4E2-68E9-46CB-B67A-FBDC73FBDCA7}" presName="text2" presStyleLbl="fgAcc2" presStyleIdx="0" presStyleCnt="2">
        <dgm:presLayoutVars>
          <dgm:chPref val="3"/>
        </dgm:presLayoutVars>
      </dgm:prSet>
      <dgm:spPr/>
      <dgm:t>
        <a:bodyPr/>
        <a:lstStyle/>
        <a:p>
          <a:endParaRPr lang="en-US"/>
        </a:p>
      </dgm:t>
    </dgm:pt>
    <dgm:pt modelId="{FC632271-80EF-41AE-B480-A339F98F1487}" type="pres">
      <dgm:prSet presAssocID="{3F69E4E2-68E9-46CB-B67A-FBDC73FBDCA7}" presName="hierChild3" presStyleCnt="0"/>
      <dgm:spPr/>
    </dgm:pt>
    <dgm:pt modelId="{89E0C634-C314-4E17-B0BA-46F285D3CABE}" type="pres">
      <dgm:prSet presAssocID="{428CF1A4-C97F-4AED-88E7-FDE88F81BFA9}" presName="Name17" presStyleLbl="parChTrans1D3" presStyleIdx="0" presStyleCnt="3"/>
      <dgm:spPr/>
      <dgm:t>
        <a:bodyPr/>
        <a:lstStyle/>
        <a:p>
          <a:endParaRPr lang="en-US"/>
        </a:p>
      </dgm:t>
    </dgm:pt>
    <dgm:pt modelId="{41D70875-EF7B-44B1-BF22-F8F85A96301C}" type="pres">
      <dgm:prSet presAssocID="{A0FF58AE-2FC3-401E-80F8-3BA74E00B8E4}" presName="hierRoot3" presStyleCnt="0"/>
      <dgm:spPr/>
    </dgm:pt>
    <dgm:pt modelId="{C87E259C-B9B4-43C5-BBC2-C2CE009FC04F}" type="pres">
      <dgm:prSet presAssocID="{A0FF58AE-2FC3-401E-80F8-3BA74E00B8E4}" presName="composite3" presStyleCnt="0"/>
      <dgm:spPr/>
    </dgm:pt>
    <dgm:pt modelId="{90302A65-2FB8-48A4-9E6F-DABA3DB5313E}" type="pres">
      <dgm:prSet presAssocID="{A0FF58AE-2FC3-401E-80F8-3BA74E00B8E4}" presName="background3" presStyleLbl="node3" presStyleIdx="0" presStyleCnt="3"/>
      <dgm:spPr/>
    </dgm:pt>
    <dgm:pt modelId="{EF2F7DBF-DD68-4180-B857-B191347A2DF9}" type="pres">
      <dgm:prSet presAssocID="{A0FF58AE-2FC3-401E-80F8-3BA74E00B8E4}" presName="text3" presStyleLbl="fgAcc3" presStyleIdx="0" presStyleCnt="3">
        <dgm:presLayoutVars>
          <dgm:chPref val="3"/>
        </dgm:presLayoutVars>
      </dgm:prSet>
      <dgm:spPr/>
      <dgm:t>
        <a:bodyPr/>
        <a:lstStyle/>
        <a:p>
          <a:endParaRPr lang="en-US"/>
        </a:p>
      </dgm:t>
    </dgm:pt>
    <dgm:pt modelId="{5EC65C9C-208F-4C17-83D9-39EC0C7625A6}" type="pres">
      <dgm:prSet presAssocID="{A0FF58AE-2FC3-401E-80F8-3BA74E00B8E4}" presName="hierChild4" presStyleCnt="0"/>
      <dgm:spPr/>
    </dgm:pt>
    <dgm:pt modelId="{D543B001-49C4-4C85-9D3A-E4A81701505F}" type="pres">
      <dgm:prSet presAssocID="{E88AB763-B03D-497A-AF5A-78225BE01FFF}" presName="Name17" presStyleLbl="parChTrans1D3" presStyleIdx="1" presStyleCnt="3"/>
      <dgm:spPr/>
      <dgm:t>
        <a:bodyPr/>
        <a:lstStyle/>
        <a:p>
          <a:endParaRPr lang="en-US"/>
        </a:p>
      </dgm:t>
    </dgm:pt>
    <dgm:pt modelId="{3D10B7CC-7235-4C1F-838C-D6012059E5E5}" type="pres">
      <dgm:prSet presAssocID="{1D54BB84-85EB-4B0B-8440-F841E46B7FAE}" presName="hierRoot3" presStyleCnt="0"/>
      <dgm:spPr/>
    </dgm:pt>
    <dgm:pt modelId="{EBEE8204-F7D4-488E-B809-0BC3E44BDDCE}" type="pres">
      <dgm:prSet presAssocID="{1D54BB84-85EB-4B0B-8440-F841E46B7FAE}" presName="composite3" presStyleCnt="0"/>
      <dgm:spPr/>
    </dgm:pt>
    <dgm:pt modelId="{F0ABAF1D-0C5C-4FA3-9096-69DFFE7296BB}" type="pres">
      <dgm:prSet presAssocID="{1D54BB84-85EB-4B0B-8440-F841E46B7FAE}" presName="background3" presStyleLbl="node3" presStyleIdx="1" presStyleCnt="3"/>
      <dgm:spPr/>
    </dgm:pt>
    <dgm:pt modelId="{D05A838A-1435-4EC9-83C9-092F41DDC6A8}" type="pres">
      <dgm:prSet presAssocID="{1D54BB84-85EB-4B0B-8440-F841E46B7FAE}" presName="text3" presStyleLbl="fgAcc3" presStyleIdx="1" presStyleCnt="3">
        <dgm:presLayoutVars>
          <dgm:chPref val="3"/>
        </dgm:presLayoutVars>
      </dgm:prSet>
      <dgm:spPr/>
      <dgm:t>
        <a:bodyPr/>
        <a:lstStyle/>
        <a:p>
          <a:endParaRPr lang="en-US"/>
        </a:p>
      </dgm:t>
    </dgm:pt>
    <dgm:pt modelId="{D4941A29-E703-4950-9B82-824BE6A27F54}" type="pres">
      <dgm:prSet presAssocID="{1D54BB84-85EB-4B0B-8440-F841E46B7FAE}" presName="hierChild4" presStyleCnt="0"/>
      <dgm:spPr/>
    </dgm:pt>
    <dgm:pt modelId="{8542CF13-9D37-4FC7-930E-31F4BA7E2F09}" type="pres">
      <dgm:prSet presAssocID="{2A794286-16B2-4E20-88E4-22237B2636EE}" presName="Name10" presStyleLbl="parChTrans1D2" presStyleIdx="1" presStyleCnt="2"/>
      <dgm:spPr/>
      <dgm:t>
        <a:bodyPr/>
        <a:lstStyle/>
        <a:p>
          <a:endParaRPr lang="en-US"/>
        </a:p>
      </dgm:t>
    </dgm:pt>
    <dgm:pt modelId="{CA5F407C-06F3-4661-9A5F-C631B1F99ED4}" type="pres">
      <dgm:prSet presAssocID="{B627AEED-A3F2-43E0-B84F-3E5CE84C8A1D}" presName="hierRoot2" presStyleCnt="0"/>
      <dgm:spPr/>
    </dgm:pt>
    <dgm:pt modelId="{1054D35C-8400-49AB-A374-BDA030A94832}" type="pres">
      <dgm:prSet presAssocID="{B627AEED-A3F2-43E0-B84F-3E5CE84C8A1D}" presName="composite2" presStyleCnt="0"/>
      <dgm:spPr/>
    </dgm:pt>
    <dgm:pt modelId="{D05863A2-86A6-4E69-B887-BC26E34306F3}" type="pres">
      <dgm:prSet presAssocID="{B627AEED-A3F2-43E0-B84F-3E5CE84C8A1D}" presName="background2" presStyleLbl="node2" presStyleIdx="1" presStyleCnt="2"/>
      <dgm:spPr/>
    </dgm:pt>
    <dgm:pt modelId="{9413E674-AAFF-490A-A03C-80065954E9F2}" type="pres">
      <dgm:prSet presAssocID="{B627AEED-A3F2-43E0-B84F-3E5CE84C8A1D}" presName="text2" presStyleLbl="fgAcc2" presStyleIdx="1" presStyleCnt="2">
        <dgm:presLayoutVars>
          <dgm:chPref val="3"/>
        </dgm:presLayoutVars>
      </dgm:prSet>
      <dgm:spPr/>
      <dgm:t>
        <a:bodyPr/>
        <a:lstStyle/>
        <a:p>
          <a:endParaRPr lang="en-US"/>
        </a:p>
      </dgm:t>
    </dgm:pt>
    <dgm:pt modelId="{373260E2-6A63-451C-806C-65FF2B0E66F4}" type="pres">
      <dgm:prSet presAssocID="{B627AEED-A3F2-43E0-B84F-3E5CE84C8A1D}" presName="hierChild3" presStyleCnt="0"/>
      <dgm:spPr/>
    </dgm:pt>
    <dgm:pt modelId="{21DA28C9-BDCB-449F-87D2-2CE1F30D7CD5}" type="pres">
      <dgm:prSet presAssocID="{FA0F9066-638D-4489-8498-65644183D7F1}" presName="Name17" presStyleLbl="parChTrans1D3" presStyleIdx="2" presStyleCnt="3"/>
      <dgm:spPr/>
      <dgm:t>
        <a:bodyPr/>
        <a:lstStyle/>
        <a:p>
          <a:endParaRPr lang="en-US"/>
        </a:p>
      </dgm:t>
    </dgm:pt>
    <dgm:pt modelId="{797CADA2-80DF-4008-B5B6-FD73493D838B}" type="pres">
      <dgm:prSet presAssocID="{96A5445F-192B-4730-874B-86BEE30511E0}" presName="hierRoot3" presStyleCnt="0"/>
      <dgm:spPr/>
    </dgm:pt>
    <dgm:pt modelId="{CF094E39-2D91-47C6-A175-66E7347E2F8B}" type="pres">
      <dgm:prSet presAssocID="{96A5445F-192B-4730-874B-86BEE30511E0}" presName="composite3" presStyleCnt="0"/>
      <dgm:spPr/>
    </dgm:pt>
    <dgm:pt modelId="{DE61C8CF-73DF-4340-91DE-BF41262FF6DA}" type="pres">
      <dgm:prSet presAssocID="{96A5445F-192B-4730-874B-86BEE30511E0}" presName="background3" presStyleLbl="node3" presStyleIdx="2" presStyleCnt="3"/>
      <dgm:spPr/>
    </dgm:pt>
    <dgm:pt modelId="{0BE301EB-A0D2-4066-8D32-CF19DA83B63F}" type="pres">
      <dgm:prSet presAssocID="{96A5445F-192B-4730-874B-86BEE30511E0}" presName="text3" presStyleLbl="fgAcc3" presStyleIdx="2" presStyleCnt="3">
        <dgm:presLayoutVars>
          <dgm:chPref val="3"/>
        </dgm:presLayoutVars>
      </dgm:prSet>
      <dgm:spPr/>
      <dgm:t>
        <a:bodyPr/>
        <a:lstStyle/>
        <a:p>
          <a:endParaRPr lang="en-US"/>
        </a:p>
      </dgm:t>
    </dgm:pt>
    <dgm:pt modelId="{462065E4-BFBF-4368-B119-051BD8D631B6}" type="pres">
      <dgm:prSet presAssocID="{96A5445F-192B-4730-874B-86BEE30511E0}" presName="hierChild4" presStyleCnt="0"/>
      <dgm:spPr/>
    </dgm:pt>
  </dgm:ptLst>
  <dgm:cxnLst>
    <dgm:cxn modelId="{DD5180C8-6788-462A-978C-915D66951A81}" type="presOf" srcId="{F80265AC-3DAA-4C3B-89E3-71AC1E4E4C79}" destId="{990D79C8-3D7E-47C0-9560-101AEDF1285C}" srcOrd="0" destOrd="0" presId="urn:microsoft.com/office/officeart/2005/8/layout/hierarchy1"/>
    <dgm:cxn modelId="{63882F50-60FE-4E8C-9FB9-4E0CA2B977ED}" type="presOf" srcId="{FA0F9066-638D-4489-8498-65644183D7F1}" destId="{21DA28C9-BDCB-449F-87D2-2CE1F30D7CD5}" srcOrd="0" destOrd="0" presId="urn:microsoft.com/office/officeart/2005/8/layout/hierarchy1"/>
    <dgm:cxn modelId="{5C8222D7-9497-4CA2-87B8-3EB94EA6FDA5}" srcId="{F80265AC-3DAA-4C3B-89E3-71AC1E4E4C79}" destId="{3F69E4E2-68E9-46CB-B67A-FBDC73FBDCA7}" srcOrd="0" destOrd="0" parTransId="{381BDB51-7441-4816-8B94-2F86AFAD6712}" sibTransId="{25E5D2D3-23C7-4474-885D-DBFF9E9428C6}"/>
    <dgm:cxn modelId="{4B18BF49-DE2F-41F3-B839-2608AE66A147}" type="presOf" srcId="{3F69E4E2-68E9-46CB-B67A-FBDC73FBDCA7}" destId="{38AE0494-751B-4FAE-8772-3BE4C753C0AD}" srcOrd="0" destOrd="0" presId="urn:microsoft.com/office/officeart/2005/8/layout/hierarchy1"/>
    <dgm:cxn modelId="{34F3F3D2-E768-42C3-A44F-763898720D74}" type="presOf" srcId="{A0FF58AE-2FC3-401E-80F8-3BA74E00B8E4}" destId="{EF2F7DBF-DD68-4180-B857-B191347A2DF9}" srcOrd="0" destOrd="0" presId="urn:microsoft.com/office/officeart/2005/8/layout/hierarchy1"/>
    <dgm:cxn modelId="{ADDEB9AD-842C-4B65-BBB1-94B84227709D}" type="presOf" srcId="{96A5445F-192B-4730-874B-86BEE30511E0}" destId="{0BE301EB-A0D2-4066-8D32-CF19DA83B63F}" srcOrd="0" destOrd="0" presId="urn:microsoft.com/office/officeart/2005/8/layout/hierarchy1"/>
    <dgm:cxn modelId="{AB50DE50-5EBA-42A0-A48F-7744000BC901}" type="presOf" srcId="{580E52B1-353E-4210-AD0F-24511B2F752A}" destId="{B7E544E4-B2F8-48A1-A085-61843FE07CF1}" srcOrd="0" destOrd="0" presId="urn:microsoft.com/office/officeart/2005/8/layout/hierarchy1"/>
    <dgm:cxn modelId="{7914DBE1-F9FA-444C-AB20-50B8C7D7109C}" type="presOf" srcId="{1D54BB84-85EB-4B0B-8440-F841E46B7FAE}" destId="{D05A838A-1435-4EC9-83C9-092F41DDC6A8}" srcOrd="0" destOrd="0" presId="urn:microsoft.com/office/officeart/2005/8/layout/hierarchy1"/>
    <dgm:cxn modelId="{16139966-A159-4D7D-949C-B4F63B0537EB}" type="presOf" srcId="{E88AB763-B03D-497A-AF5A-78225BE01FFF}" destId="{D543B001-49C4-4C85-9D3A-E4A81701505F}" srcOrd="0" destOrd="0" presId="urn:microsoft.com/office/officeart/2005/8/layout/hierarchy1"/>
    <dgm:cxn modelId="{77A13B15-845E-4A61-9FEC-F44AD4D51C5C}" srcId="{3F69E4E2-68E9-46CB-B67A-FBDC73FBDCA7}" destId="{1D54BB84-85EB-4B0B-8440-F841E46B7FAE}" srcOrd="1" destOrd="0" parTransId="{E88AB763-B03D-497A-AF5A-78225BE01FFF}" sibTransId="{63CC80E8-DF35-4554-8309-79C973C8A92E}"/>
    <dgm:cxn modelId="{72AE0CBF-3072-45E1-94D9-85589181690F}" srcId="{B627AEED-A3F2-43E0-B84F-3E5CE84C8A1D}" destId="{96A5445F-192B-4730-874B-86BEE30511E0}" srcOrd="0" destOrd="0" parTransId="{FA0F9066-638D-4489-8498-65644183D7F1}" sibTransId="{6F74E47F-2E8A-488E-A037-AA0AA3E68E9B}"/>
    <dgm:cxn modelId="{EDA85E82-0754-4746-92CD-CA1EA8AAEE0D}" srcId="{F80265AC-3DAA-4C3B-89E3-71AC1E4E4C79}" destId="{B627AEED-A3F2-43E0-B84F-3E5CE84C8A1D}" srcOrd="1" destOrd="0" parTransId="{2A794286-16B2-4E20-88E4-22237B2636EE}" sibTransId="{DFB76432-173E-424A-9DC2-D95A50328798}"/>
    <dgm:cxn modelId="{E4E0E457-C9D7-4022-8043-466A04BE6778}" type="presOf" srcId="{2A794286-16B2-4E20-88E4-22237B2636EE}" destId="{8542CF13-9D37-4FC7-930E-31F4BA7E2F09}" srcOrd="0" destOrd="0" presId="urn:microsoft.com/office/officeart/2005/8/layout/hierarchy1"/>
    <dgm:cxn modelId="{B52F9544-8481-4697-A4D0-5E58303DF220}" type="presOf" srcId="{B627AEED-A3F2-43E0-B84F-3E5CE84C8A1D}" destId="{9413E674-AAFF-490A-A03C-80065954E9F2}" srcOrd="0" destOrd="0" presId="urn:microsoft.com/office/officeart/2005/8/layout/hierarchy1"/>
    <dgm:cxn modelId="{438E5AE4-772F-4078-B862-2577E5478F08}" srcId="{3F69E4E2-68E9-46CB-B67A-FBDC73FBDCA7}" destId="{A0FF58AE-2FC3-401E-80F8-3BA74E00B8E4}" srcOrd="0" destOrd="0" parTransId="{428CF1A4-C97F-4AED-88E7-FDE88F81BFA9}" sibTransId="{FE937945-B60D-4C9D-93D8-980A46EC4BD6}"/>
    <dgm:cxn modelId="{28C4C4E4-7745-467D-8A04-C3C31D826B55}" type="presOf" srcId="{428CF1A4-C97F-4AED-88E7-FDE88F81BFA9}" destId="{89E0C634-C314-4E17-B0BA-46F285D3CABE}" srcOrd="0" destOrd="0" presId="urn:microsoft.com/office/officeart/2005/8/layout/hierarchy1"/>
    <dgm:cxn modelId="{E6FCCF70-6E4B-451C-A6DC-5C0636DC8DA8}" srcId="{580E52B1-353E-4210-AD0F-24511B2F752A}" destId="{F80265AC-3DAA-4C3B-89E3-71AC1E4E4C79}" srcOrd="0" destOrd="0" parTransId="{1D91327A-3627-4443-A812-77BCBCECF39E}" sibTransId="{DF56FA57-1F55-4903-B01A-BE42A6F72798}"/>
    <dgm:cxn modelId="{2A6B6A65-FC5D-4595-A6BD-B5F98001E191}" type="presOf" srcId="{381BDB51-7441-4816-8B94-2F86AFAD6712}" destId="{3406BFD5-781D-4E7A-BB62-30768D592856}" srcOrd="0" destOrd="0" presId="urn:microsoft.com/office/officeart/2005/8/layout/hierarchy1"/>
    <dgm:cxn modelId="{20F708DD-F8DC-495E-9009-568F365D8F56}" type="presParOf" srcId="{B7E544E4-B2F8-48A1-A085-61843FE07CF1}" destId="{0F0BADE0-E16B-44D9-926E-E95F68875E57}" srcOrd="0" destOrd="0" presId="urn:microsoft.com/office/officeart/2005/8/layout/hierarchy1"/>
    <dgm:cxn modelId="{41869FB6-AC82-4C82-A851-817603160838}" type="presParOf" srcId="{0F0BADE0-E16B-44D9-926E-E95F68875E57}" destId="{4074B9CC-6E91-4792-86E6-FB693CACBD22}" srcOrd="0" destOrd="0" presId="urn:microsoft.com/office/officeart/2005/8/layout/hierarchy1"/>
    <dgm:cxn modelId="{78B1D02C-D8D8-4EEB-9930-EFA76152A089}" type="presParOf" srcId="{4074B9CC-6E91-4792-86E6-FB693CACBD22}" destId="{07443AF3-FB67-4139-9B74-318C9BDF88AA}" srcOrd="0" destOrd="0" presId="urn:microsoft.com/office/officeart/2005/8/layout/hierarchy1"/>
    <dgm:cxn modelId="{0B44134D-FFB1-495C-B7BC-C3DB7826E857}" type="presParOf" srcId="{4074B9CC-6E91-4792-86E6-FB693CACBD22}" destId="{990D79C8-3D7E-47C0-9560-101AEDF1285C}" srcOrd="1" destOrd="0" presId="urn:microsoft.com/office/officeart/2005/8/layout/hierarchy1"/>
    <dgm:cxn modelId="{10D4DE2B-7634-459A-B2B6-9AE6F67E2FD0}" type="presParOf" srcId="{0F0BADE0-E16B-44D9-926E-E95F68875E57}" destId="{096F3FA5-8D37-416C-8C91-FD3D0283BA20}" srcOrd="1" destOrd="0" presId="urn:microsoft.com/office/officeart/2005/8/layout/hierarchy1"/>
    <dgm:cxn modelId="{969A23FA-4A69-4384-9185-BB3104E01BEF}" type="presParOf" srcId="{096F3FA5-8D37-416C-8C91-FD3D0283BA20}" destId="{3406BFD5-781D-4E7A-BB62-30768D592856}" srcOrd="0" destOrd="0" presId="urn:microsoft.com/office/officeart/2005/8/layout/hierarchy1"/>
    <dgm:cxn modelId="{2C9ADD14-CB8A-47C1-B28E-40421D95BE2E}" type="presParOf" srcId="{096F3FA5-8D37-416C-8C91-FD3D0283BA20}" destId="{A2FCF983-DDE2-4CF7-BEDC-0225139F3550}" srcOrd="1" destOrd="0" presId="urn:microsoft.com/office/officeart/2005/8/layout/hierarchy1"/>
    <dgm:cxn modelId="{E3E77CEB-BD1C-49BC-8756-232582A97597}" type="presParOf" srcId="{A2FCF983-DDE2-4CF7-BEDC-0225139F3550}" destId="{19EE9F67-6C17-4198-A9D3-6C02ED4141D5}" srcOrd="0" destOrd="0" presId="urn:microsoft.com/office/officeart/2005/8/layout/hierarchy1"/>
    <dgm:cxn modelId="{0D41DF04-3AD2-4721-AC23-AFA47C44BB00}" type="presParOf" srcId="{19EE9F67-6C17-4198-A9D3-6C02ED4141D5}" destId="{DE08EEB9-90DE-4DC9-9C01-F36479050544}" srcOrd="0" destOrd="0" presId="urn:microsoft.com/office/officeart/2005/8/layout/hierarchy1"/>
    <dgm:cxn modelId="{137369D2-3593-454D-BCAF-A8C6DD20C50E}" type="presParOf" srcId="{19EE9F67-6C17-4198-A9D3-6C02ED4141D5}" destId="{38AE0494-751B-4FAE-8772-3BE4C753C0AD}" srcOrd="1" destOrd="0" presId="urn:microsoft.com/office/officeart/2005/8/layout/hierarchy1"/>
    <dgm:cxn modelId="{C4D61A19-1343-4B31-96F0-B285BF33CD09}" type="presParOf" srcId="{A2FCF983-DDE2-4CF7-BEDC-0225139F3550}" destId="{FC632271-80EF-41AE-B480-A339F98F1487}" srcOrd="1" destOrd="0" presId="urn:microsoft.com/office/officeart/2005/8/layout/hierarchy1"/>
    <dgm:cxn modelId="{FC4B1848-861D-4283-8ED9-EBB390F6B3AA}" type="presParOf" srcId="{FC632271-80EF-41AE-B480-A339F98F1487}" destId="{89E0C634-C314-4E17-B0BA-46F285D3CABE}" srcOrd="0" destOrd="0" presId="urn:microsoft.com/office/officeart/2005/8/layout/hierarchy1"/>
    <dgm:cxn modelId="{38106977-5C5B-486E-A53C-D6535E3FF13E}" type="presParOf" srcId="{FC632271-80EF-41AE-B480-A339F98F1487}" destId="{41D70875-EF7B-44B1-BF22-F8F85A96301C}" srcOrd="1" destOrd="0" presId="urn:microsoft.com/office/officeart/2005/8/layout/hierarchy1"/>
    <dgm:cxn modelId="{0E93C281-E72F-4650-A37E-11DACD9CC191}" type="presParOf" srcId="{41D70875-EF7B-44B1-BF22-F8F85A96301C}" destId="{C87E259C-B9B4-43C5-BBC2-C2CE009FC04F}" srcOrd="0" destOrd="0" presId="urn:microsoft.com/office/officeart/2005/8/layout/hierarchy1"/>
    <dgm:cxn modelId="{4B283356-04A3-4511-9A68-E96AF97D60C0}" type="presParOf" srcId="{C87E259C-B9B4-43C5-BBC2-C2CE009FC04F}" destId="{90302A65-2FB8-48A4-9E6F-DABA3DB5313E}" srcOrd="0" destOrd="0" presId="urn:microsoft.com/office/officeart/2005/8/layout/hierarchy1"/>
    <dgm:cxn modelId="{3C40B18A-18A2-4F2A-A336-252F1644E487}" type="presParOf" srcId="{C87E259C-B9B4-43C5-BBC2-C2CE009FC04F}" destId="{EF2F7DBF-DD68-4180-B857-B191347A2DF9}" srcOrd="1" destOrd="0" presId="urn:microsoft.com/office/officeart/2005/8/layout/hierarchy1"/>
    <dgm:cxn modelId="{BA5D1EFA-1BD3-4555-AE03-7CD884C060B8}" type="presParOf" srcId="{41D70875-EF7B-44B1-BF22-F8F85A96301C}" destId="{5EC65C9C-208F-4C17-83D9-39EC0C7625A6}" srcOrd="1" destOrd="0" presId="urn:microsoft.com/office/officeart/2005/8/layout/hierarchy1"/>
    <dgm:cxn modelId="{F4101DB9-65CA-4F9C-844D-D3FC3F20B813}" type="presParOf" srcId="{FC632271-80EF-41AE-B480-A339F98F1487}" destId="{D543B001-49C4-4C85-9D3A-E4A81701505F}" srcOrd="2" destOrd="0" presId="urn:microsoft.com/office/officeart/2005/8/layout/hierarchy1"/>
    <dgm:cxn modelId="{E1A51A17-C9A6-46BF-96F0-51E39ED1E034}" type="presParOf" srcId="{FC632271-80EF-41AE-B480-A339F98F1487}" destId="{3D10B7CC-7235-4C1F-838C-D6012059E5E5}" srcOrd="3" destOrd="0" presId="urn:microsoft.com/office/officeart/2005/8/layout/hierarchy1"/>
    <dgm:cxn modelId="{C64B5512-5F68-4EDF-B2DA-B9BCF081FF26}" type="presParOf" srcId="{3D10B7CC-7235-4C1F-838C-D6012059E5E5}" destId="{EBEE8204-F7D4-488E-B809-0BC3E44BDDCE}" srcOrd="0" destOrd="0" presId="urn:microsoft.com/office/officeart/2005/8/layout/hierarchy1"/>
    <dgm:cxn modelId="{2140FC9F-7C4B-495B-8AC0-DC731FEBFD66}" type="presParOf" srcId="{EBEE8204-F7D4-488E-B809-0BC3E44BDDCE}" destId="{F0ABAF1D-0C5C-4FA3-9096-69DFFE7296BB}" srcOrd="0" destOrd="0" presId="urn:microsoft.com/office/officeart/2005/8/layout/hierarchy1"/>
    <dgm:cxn modelId="{8DA523AE-64B6-470F-867D-97D5DD472CA3}" type="presParOf" srcId="{EBEE8204-F7D4-488E-B809-0BC3E44BDDCE}" destId="{D05A838A-1435-4EC9-83C9-092F41DDC6A8}" srcOrd="1" destOrd="0" presId="urn:microsoft.com/office/officeart/2005/8/layout/hierarchy1"/>
    <dgm:cxn modelId="{40029D56-E47E-4D1C-940D-5A8724ED12C6}" type="presParOf" srcId="{3D10B7CC-7235-4C1F-838C-D6012059E5E5}" destId="{D4941A29-E703-4950-9B82-824BE6A27F54}" srcOrd="1" destOrd="0" presId="urn:microsoft.com/office/officeart/2005/8/layout/hierarchy1"/>
    <dgm:cxn modelId="{D458E4AB-AAD5-436F-BAB7-FDECD54C5FCB}" type="presParOf" srcId="{096F3FA5-8D37-416C-8C91-FD3D0283BA20}" destId="{8542CF13-9D37-4FC7-930E-31F4BA7E2F09}" srcOrd="2" destOrd="0" presId="urn:microsoft.com/office/officeart/2005/8/layout/hierarchy1"/>
    <dgm:cxn modelId="{5B84015F-7CD8-4DBF-9959-FDD12D11E5CE}" type="presParOf" srcId="{096F3FA5-8D37-416C-8C91-FD3D0283BA20}" destId="{CA5F407C-06F3-4661-9A5F-C631B1F99ED4}" srcOrd="3" destOrd="0" presId="urn:microsoft.com/office/officeart/2005/8/layout/hierarchy1"/>
    <dgm:cxn modelId="{D503FB53-A071-4278-AAB8-ADB7AB27801E}" type="presParOf" srcId="{CA5F407C-06F3-4661-9A5F-C631B1F99ED4}" destId="{1054D35C-8400-49AB-A374-BDA030A94832}" srcOrd="0" destOrd="0" presId="urn:microsoft.com/office/officeart/2005/8/layout/hierarchy1"/>
    <dgm:cxn modelId="{30118558-E0D2-4CB1-AD5C-E1702E254853}" type="presParOf" srcId="{1054D35C-8400-49AB-A374-BDA030A94832}" destId="{D05863A2-86A6-4E69-B887-BC26E34306F3}" srcOrd="0" destOrd="0" presId="urn:microsoft.com/office/officeart/2005/8/layout/hierarchy1"/>
    <dgm:cxn modelId="{E741F397-0013-40B1-858E-974AA6ACA3DE}" type="presParOf" srcId="{1054D35C-8400-49AB-A374-BDA030A94832}" destId="{9413E674-AAFF-490A-A03C-80065954E9F2}" srcOrd="1" destOrd="0" presId="urn:microsoft.com/office/officeart/2005/8/layout/hierarchy1"/>
    <dgm:cxn modelId="{FBCD79E1-FE9A-4F1D-8ABA-8ACB665F06CB}" type="presParOf" srcId="{CA5F407C-06F3-4661-9A5F-C631B1F99ED4}" destId="{373260E2-6A63-451C-806C-65FF2B0E66F4}" srcOrd="1" destOrd="0" presId="urn:microsoft.com/office/officeart/2005/8/layout/hierarchy1"/>
    <dgm:cxn modelId="{3EEF6D4A-AA53-470E-B04F-B53E7349CA99}" type="presParOf" srcId="{373260E2-6A63-451C-806C-65FF2B0E66F4}" destId="{21DA28C9-BDCB-449F-87D2-2CE1F30D7CD5}" srcOrd="0" destOrd="0" presId="urn:microsoft.com/office/officeart/2005/8/layout/hierarchy1"/>
    <dgm:cxn modelId="{556C30F4-F93A-490C-88EF-B29FFA838FD4}" type="presParOf" srcId="{373260E2-6A63-451C-806C-65FF2B0E66F4}" destId="{797CADA2-80DF-4008-B5B6-FD73493D838B}" srcOrd="1" destOrd="0" presId="urn:microsoft.com/office/officeart/2005/8/layout/hierarchy1"/>
    <dgm:cxn modelId="{841CAF93-E20F-4996-9430-3ED008F89F48}" type="presParOf" srcId="{797CADA2-80DF-4008-B5B6-FD73493D838B}" destId="{CF094E39-2D91-47C6-A175-66E7347E2F8B}" srcOrd="0" destOrd="0" presId="urn:microsoft.com/office/officeart/2005/8/layout/hierarchy1"/>
    <dgm:cxn modelId="{C71057D9-A8DC-4DBF-AF5A-480430DB6B30}" type="presParOf" srcId="{CF094E39-2D91-47C6-A175-66E7347E2F8B}" destId="{DE61C8CF-73DF-4340-91DE-BF41262FF6DA}" srcOrd="0" destOrd="0" presId="urn:microsoft.com/office/officeart/2005/8/layout/hierarchy1"/>
    <dgm:cxn modelId="{16E632F4-BFED-40B5-ADCF-7DF2BAACA157}" type="presParOf" srcId="{CF094E39-2D91-47C6-A175-66E7347E2F8B}" destId="{0BE301EB-A0D2-4066-8D32-CF19DA83B63F}" srcOrd="1" destOrd="0" presId="urn:microsoft.com/office/officeart/2005/8/layout/hierarchy1"/>
    <dgm:cxn modelId="{B643ECDB-92EB-4199-A7B3-0991DE31A504}" type="presParOf" srcId="{797CADA2-80DF-4008-B5B6-FD73493D838B}" destId="{462065E4-BFBF-4368-B119-051BD8D631B6}" srcOrd="1" destOrd="0" presId="urn:microsoft.com/office/officeart/2005/8/layout/hierarchy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2B14570-4EC2-4F29-99A8-8B89DD86E824}">
      <dsp:nvSpPr>
        <dsp:cNvPr id="0" name=""/>
        <dsp:cNvSpPr/>
      </dsp:nvSpPr>
      <dsp:spPr>
        <a:xfrm>
          <a:off x="2351962" y="561262"/>
          <a:ext cx="3754275" cy="3754275"/>
        </a:xfrm>
        <a:prstGeom prst="blockArc">
          <a:avLst>
            <a:gd name="adj1" fmla="val 10800000"/>
            <a:gd name="adj2" fmla="val 16200000"/>
            <a:gd name="adj3" fmla="val 4635"/>
          </a:avLst>
        </a:prstGeom>
        <a:solidFill>
          <a:schemeClr val="tx1">
            <a:lumMod val="25000"/>
            <a:lumOff val="75000"/>
          </a:schemeClr>
        </a:solidFill>
        <a:ln>
          <a:noFill/>
        </a:ln>
        <a:effectLst/>
      </dsp:spPr>
      <dsp:style>
        <a:lnRef idx="0">
          <a:scrgbClr r="0" g="0" b="0"/>
        </a:lnRef>
        <a:fillRef idx="1">
          <a:scrgbClr r="0" g="0" b="0"/>
        </a:fillRef>
        <a:effectRef idx="0">
          <a:scrgbClr r="0" g="0" b="0"/>
        </a:effectRef>
        <a:fontRef idx="minor">
          <a:schemeClr val="lt1"/>
        </a:fontRef>
      </dsp:style>
    </dsp:sp>
    <dsp:sp modelId="{A9FAC928-539C-44B4-8D32-3E4D93260338}">
      <dsp:nvSpPr>
        <dsp:cNvPr id="0" name=""/>
        <dsp:cNvSpPr/>
      </dsp:nvSpPr>
      <dsp:spPr>
        <a:xfrm>
          <a:off x="2351962" y="561262"/>
          <a:ext cx="3754275" cy="3754275"/>
        </a:xfrm>
        <a:prstGeom prst="blockArc">
          <a:avLst>
            <a:gd name="adj1" fmla="val 5400000"/>
            <a:gd name="adj2" fmla="val 10800000"/>
            <a:gd name="adj3" fmla="val 4635"/>
          </a:avLst>
        </a:prstGeom>
        <a:solidFill>
          <a:schemeClr val="tx1">
            <a:lumMod val="25000"/>
            <a:lumOff val="75000"/>
          </a:schemeClr>
        </a:solidFill>
        <a:ln>
          <a:noFill/>
        </a:ln>
        <a:effectLst/>
      </dsp:spPr>
      <dsp:style>
        <a:lnRef idx="0">
          <a:scrgbClr r="0" g="0" b="0"/>
        </a:lnRef>
        <a:fillRef idx="1">
          <a:scrgbClr r="0" g="0" b="0"/>
        </a:fillRef>
        <a:effectRef idx="0">
          <a:scrgbClr r="0" g="0" b="0"/>
        </a:effectRef>
        <a:fontRef idx="minor">
          <a:schemeClr val="lt1"/>
        </a:fontRef>
      </dsp:style>
    </dsp:sp>
    <dsp:sp modelId="{9070E032-C870-4916-A2FA-4A37F4C0007B}">
      <dsp:nvSpPr>
        <dsp:cNvPr id="0" name=""/>
        <dsp:cNvSpPr/>
      </dsp:nvSpPr>
      <dsp:spPr>
        <a:xfrm>
          <a:off x="2351962" y="561262"/>
          <a:ext cx="3754275" cy="3754275"/>
        </a:xfrm>
        <a:prstGeom prst="blockArc">
          <a:avLst>
            <a:gd name="adj1" fmla="val 0"/>
            <a:gd name="adj2" fmla="val 5400000"/>
            <a:gd name="adj3" fmla="val 4635"/>
          </a:avLst>
        </a:prstGeom>
        <a:solidFill>
          <a:schemeClr val="tx1">
            <a:lumMod val="25000"/>
            <a:lumOff val="75000"/>
          </a:schemeClr>
        </a:solidFill>
        <a:ln>
          <a:noFill/>
        </a:ln>
        <a:effectLst/>
      </dsp:spPr>
      <dsp:style>
        <a:lnRef idx="0">
          <a:scrgbClr r="0" g="0" b="0"/>
        </a:lnRef>
        <a:fillRef idx="1">
          <a:scrgbClr r="0" g="0" b="0"/>
        </a:fillRef>
        <a:effectRef idx="0">
          <a:scrgbClr r="0" g="0" b="0"/>
        </a:effectRef>
        <a:fontRef idx="minor">
          <a:schemeClr val="lt1"/>
        </a:fontRef>
      </dsp:style>
    </dsp:sp>
    <dsp:sp modelId="{7DEECD64-2CCD-4950-8681-87BF34C66BF4}">
      <dsp:nvSpPr>
        <dsp:cNvPr id="0" name=""/>
        <dsp:cNvSpPr/>
      </dsp:nvSpPr>
      <dsp:spPr>
        <a:xfrm>
          <a:off x="2351962" y="561262"/>
          <a:ext cx="3754275" cy="3754275"/>
        </a:xfrm>
        <a:prstGeom prst="blockArc">
          <a:avLst>
            <a:gd name="adj1" fmla="val 16200000"/>
            <a:gd name="adj2" fmla="val 0"/>
            <a:gd name="adj3" fmla="val 4635"/>
          </a:avLst>
        </a:prstGeom>
        <a:solidFill>
          <a:schemeClr val="tx1">
            <a:lumMod val="25000"/>
            <a:lumOff val="75000"/>
          </a:schemeClr>
        </a:solidFill>
        <a:ln>
          <a:noFill/>
        </a:ln>
        <a:effectLst/>
      </dsp:spPr>
      <dsp:style>
        <a:lnRef idx="0">
          <a:scrgbClr r="0" g="0" b="0"/>
        </a:lnRef>
        <a:fillRef idx="1">
          <a:scrgbClr r="0" g="0" b="0"/>
        </a:fillRef>
        <a:effectRef idx="0">
          <a:scrgbClr r="0" g="0" b="0"/>
        </a:effectRef>
        <a:fontRef idx="minor">
          <a:schemeClr val="lt1"/>
        </a:fontRef>
      </dsp:style>
    </dsp:sp>
    <dsp:sp modelId="{9E5CFAB4-92EF-4EC4-97B6-A6A0FFBF9295}">
      <dsp:nvSpPr>
        <dsp:cNvPr id="0" name=""/>
        <dsp:cNvSpPr/>
      </dsp:nvSpPr>
      <dsp:spPr>
        <a:xfrm>
          <a:off x="3365934" y="1575234"/>
          <a:ext cx="1726331" cy="172633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200" b="1" i="0" kern="1200" dirty="0" smtClean="0"/>
            <a:t>Program </a:t>
          </a:r>
        </a:p>
        <a:p>
          <a:pPr lvl="0" algn="ctr" defTabSz="533400">
            <a:lnSpc>
              <a:spcPct val="90000"/>
            </a:lnSpc>
            <a:spcBef>
              <a:spcPct val="0"/>
            </a:spcBef>
            <a:spcAft>
              <a:spcPct val="35000"/>
            </a:spcAft>
          </a:pPr>
          <a:r>
            <a:rPr lang="en-US" sz="1200" b="1" i="0" kern="1200" dirty="0" smtClean="0"/>
            <a:t>Life Cycle Management</a:t>
          </a:r>
          <a:endParaRPr lang="en-US" sz="1200" b="1" i="0" kern="1200" dirty="0"/>
        </a:p>
      </dsp:txBody>
      <dsp:txXfrm>
        <a:off x="3365934" y="1575234"/>
        <a:ext cx="1726331" cy="1726331"/>
      </dsp:txXfrm>
    </dsp:sp>
    <dsp:sp modelId="{6BDB0533-43C8-483C-91DA-E614D2DF8ED2}">
      <dsp:nvSpPr>
        <dsp:cNvPr id="0" name=""/>
        <dsp:cNvSpPr/>
      </dsp:nvSpPr>
      <dsp:spPr>
        <a:xfrm>
          <a:off x="3624883" y="549"/>
          <a:ext cx="1208432" cy="1208432"/>
        </a:xfrm>
        <a:prstGeom prst="ellipse">
          <a:avLst/>
        </a:prstGeom>
        <a:solidFill>
          <a:srgbClr val="FF535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b="1" kern="1200" dirty="0" smtClean="0"/>
            <a:t>Program Strategy Alignment</a:t>
          </a:r>
          <a:endParaRPr lang="en-US" sz="900" b="1" kern="1200" dirty="0"/>
        </a:p>
      </dsp:txBody>
      <dsp:txXfrm>
        <a:off x="3624883" y="549"/>
        <a:ext cx="1208432" cy="1208432"/>
      </dsp:txXfrm>
    </dsp:sp>
    <dsp:sp modelId="{2A61736F-F5A0-40E9-BE34-637CBF54E296}">
      <dsp:nvSpPr>
        <dsp:cNvPr id="0" name=""/>
        <dsp:cNvSpPr/>
      </dsp:nvSpPr>
      <dsp:spPr>
        <a:xfrm>
          <a:off x="5458517" y="1834183"/>
          <a:ext cx="1208432" cy="1208432"/>
        </a:xfrm>
        <a:prstGeom prst="ellipse">
          <a:avLst/>
        </a:prstGeom>
        <a:solidFill>
          <a:srgbClr val="00206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b="1" kern="1200" dirty="0" smtClean="0"/>
            <a:t>Program Benefits Management</a:t>
          </a:r>
          <a:endParaRPr lang="en-US" sz="900" b="1" kern="1200" dirty="0"/>
        </a:p>
      </dsp:txBody>
      <dsp:txXfrm>
        <a:off x="5458517" y="1834183"/>
        <a:ext cx="1208432" cy="1208432"/>
      </dsp:txXfrm>
    </dsp:sp>
    <dsp:sp modelId="{DBC84AAC-152E-4287-808F-6CD9E24D03F0}">
      <dsp:nvSpPr>
        <dsp:cNvPr id="0" name=""/>
        <dsp:cNvSpPr/>
      </dsp:nvSpPr>
      <dsp:spPr>
        <a:xfrm>
          <a:off x="3624883" y="3667817"/>
          <a:ext cx="1208432" cy="1208432"/>
        </a:xfrm>
        <a:prstGeom prst="ellipse">
          <a:avLst/>
        </a:prstGeom>
        <a:solidFill>
          <a:schemeClr val="accent6">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b="1" kern="1200" dirty="0" smtClean="0"/>
            <a:t>Program Stakeholder Engagement</a:t>
          </a:r>
          <a:endParaRPr lang="en-US" sz="900" b="1" kern="1200" dirty="0"/>
        </a:p>
      </dsp:txBody>
      <dsp:txXfrm>
        <a:off x="3624883" y="3667817"/>
        <a:ext cx="1208432" cy="1208432"/>
      </dsp:txXfrm>
    </dsp:sp>
    <dsp:sp modelId="{69E420D3-7819-454F-AF8A-F8C1803E6B5A}">
      <dsp:nvSpPr>
        <dsp:cNvPr id="0" name=""/>
        <dsp:cNvSpPr/>
      </dsp:nvSpPr>
      <dsp:spPr>
        <a:xfrm>
          <a:off x="1791249" y="1834183"/>
          <a:ext cx="1208432" cy="1208432"/>
        </a:xfrm>
        <a:prstGeom prst="ellipse">
          <a:avLst/>
        </a:prstGeom>
        <a:solidFill>
          <a:srgbClr val="00B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b="1" kern="1200" dirty="0" smtClean="0"/>
            <a:t>Program Governance</a:t>
          </a:r>
          <a:endParaRPr lang="en-US" sz="900" b="1" kern="1200" dirty="0"/>
        </a:p>
      </dsp:txBody>
      <dsp:txXfrm>
        <a:off x="1791249" y="1834183"/>
        <a:ext cx="1208432" cy="1208432"/>
      </dsp:txXfrm>
    </dsp:sp>
  </dsp:spTree>
</dsp:drawing>
</file>

<file path=ppt/diagrams/drawing1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9B2B795-681C-49D0-8C97-B9A1CDDD926F}">
      <dsp:nvSpPr>
        <dsp:cNvPr id="0" name=""/>
        <dsp:cNvSpPr/>
      </dsp:nvSpPr>
      <dsp:spPr>
        <a:xfrm>
          <a:off x="688977" y="0"/>
          <a:ext cx="5612312" cy="3124200"/>
        </a:xfrm>
        <a:prstGeom prst="ellipse">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n-US" sz="1400" b="1" kern="1200" dirty="0" smtClean="0">
              <a:solidFill>
                <a:schemeClr val="tx1"/>
              </a:solidFill>
            </a:rPr>
            <a:t>Scheduling Method</a:t>
          </a:r>
          <a:endParaRPr lang="en-US" sz="1400" b="1" kern="1200" dirty="0">
            <a:solidFill>
              <a:schemeClr val="tx1"/>
            </a:solidFill>
          </a:endParaRPr>
        </a:p>
      </dsp:txBody>
      <dsp:txXfrm>
        <a:off x="2514382" y="156209"/>
        <a:ext cx="1961503" cy="468630"/>
      </dsp:txXfrm>
    </dsp:sp>
    <dsp:sp modelId="{A1D8E1BE-E2FA-4EAE-85AE-56AF634547DC}">
      <dsp:nvSpPr>
        <dsp:cNvPr id="0" name=""/>
        <dsp:cNvSpPr/>
      </dsp:nvSpPr>
      <dsp:spPr>
        <a:xfrm>
          <a:off x="1865211" y="781049"/>
          <a:ext cx="3283151" cy="2343150"/>
        </a:xfrm>
        <a:prstGeom prst="ellipse">
          <a:avLst/>
        </a:prstGeom>
        <a:gradFill rotWithShape="0">
          <a:gsLst>
            <a:gs pos="0">
              <a:schemeClr val="accent2">
                <a:hueOff val="-1588231"/>
                <a:satOff val="-50000"/>
                <a:lumOff val="30000"/>
                <a:alphaOff val="0"/>
                <a:shade val="51000"/>
                <a:satMod val="130000"/>
              </a:schemeClr>
            </a:gs>
            <a:gs pos="80000">
              <a:schemeClr val="accent2">
                <a:hueOff val="-1588231"/>
                <a:satOff val="-50000"/>
                <a:lumOff val="30000"/>
                <a:alphaOff val="0"/>
                <a:shade val="93000"/>
                <a:satMod val="130000"/>
              </a:schemeClr>
            </a:gs>
            <a:gs pos="100000">
              <a:schemeClr val="accent2">
                <a:hueOff val="-1588231"/>
                <a:satOff val="-50000"/>
                <a:lumOff val="3000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n-US" sz="1400" b="1" kern="1200" dirty="0" smtClean="0">
              <a:solidFill>
                <a:schemeClr val="tx1"/>
              </a:solidFill>
            </a:rPr>
            <a:t>Scheduling Tool</a:t>
          </a:r>
          <a:endParaRPr lang="en-US" sz="1400" b="1" kern="1200" dirty="0">
            <a:solidFill>
              <a:schemeClr val="tx1"/>
            </a:solidFill>
          </a:endParaRPr>
        </a:p>
      </dsp:txBody>
      <dsp:txXfrm>
        <a:off x="2741813" y="927496"/>
        <a:ext cx="1529948" cy="439340"/>
      </dsp:txXfrm>
    </dsp:sp>
    <dsp:sp modelId="{F6828974-B459-402B-8DE7-86AF4C342219}">
      <dsp:nvSpPr>
        <dsp:cNvPr id="0" name=""/>
        <dsp:cNvSpPr/>
      </dsp:nvSpPr>
      <dsp:spPr>
        <a:xfrm>
          <a:off x="2482690" y="1562100"/>
          <a:ext cx="2048194" cy="1562100"/>
        </a:xfrm>
        <a:prstGeom prst="ellipse">
          <a:avLst/>
        </a:prstGeom>
        <a:gradFill rotWithShape="0">
          <a:gsLst>
            <a:gs pos="0">
              <a:schemeClr val="accent2">
                <a:hueOff val="-3176461"/>
                <a:satOff val="-100000"/>
                <a:lumOff val="60000"/>
                <a:alphaOff val="0"/>
                <a:shade val="51000"/>
                <a:satMod val="130000"/>
              </a:schemeClr>
            </a:gs>
            <a:gs pos="80000">
              <a:schemeClr val="accent2">
                <a:hueOff val="-3176461"/>
                <a:satOff val="-100000"/>
                <a:lumOff val="60000"/>
                <a:alphaOff val="0"/>
                <a:shade val="93000"/>
                <a:satMod val="130000"/>
              </a:schemeClr>
            </a:gs>
            <a:gs pos="100000">
              <a:schemeClr val="accent2">
                <a:hueOff val="-3176461"/>
                <a:satOff val="-100000"/>
                <a:lumOff val="6000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n-US" sz="1400" b="1" kern="1200" dirty="0" smtClean="0">
              <a:solidFill>
                <a:schemeClr val="tx1"/>
              </a:solidFill>
            </a:rPr>
            <a:t>Schedule Model</a:t>
          </a:r>
          <a:endParaRPr lang="en-US" sz="1400" b="1" kern="1200" dirty="0">
            <a:solidFill>
              <a:schemeClr val="tx1"/>
            </a:solidFill>
          </a:endParaRPr>
        </a:p>
      </dsp:txBody>
      <dsp:txXfrm>
        <a:off x="2782641" y="1952625"/>
        <a:ext cx="1448292" cy="781050"/>
      </dsp:txXfrm>
    </dsp:sp>
  </dsp:spTree>
</dsp:drawing>
</file>

<file path=ppt/diagrams/drawing1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3DF4B30-25A4-45A0-AB1D-08CEC3593045}">
      <dsp:nvSpPr>
        <dsp:cNvPr id="0" name=""/>
        <dsp:cNvSpPr/>
      </dsp:nvSpPr>
      <dsp:spPr>
        <a:xfrm>
          <a:off x="0" y="0"/>
          <a:ext cx="8534400" cy="1379696"/>
        </a:xfrm>
        <a:prstGeom prst="rect">
          <a:avLst/>
        </a:prstGeom>
        <a:gradFill rotWithShape="0">
          <a:gsLst>
            <a:gs pos="0">
              <a:schemeClr val="dk2">
                <a:shade val="80000"/>
                <a:hueOff val="0"/>
                <a:satOff val="0"/>
                <a:lumOff val="0"/>
                <a:alphaOff val="0"/>
                <a:tint val="50000"/>
                <a:satMod val="300000"/>
              </a:schemeClr>
            </a:gs>
            <a:gs pos="35000">
              <a:schemeClr val="dk2">
                <a:shade val="80000"/>
                <a:hueOff val="0"/>
                <a:satOff val="0"/>
                <a:lumOff val="0"/>
                <a:alphaOff val="0"/>
                <a:tint val="37000"/>
                <a:satMod val="300000"/>
              </a:schemeClr>
            </a:gs>
            <a:gs pos="100000">
              <a:schemeClr val="dk2">
                <a:shade val="80000"/>
                <a:hueOff val="0"/>
                <a:satOff val="0"/>
                <a:lumOff val="0"/>
                <a:alphaOff val="0"/>
                <a:tint val="15000"/>
                <a:satMod val="350000"/>
              </a:schemeClr>
            </a:gs>
          </a:gsLst>
          <a:lin ang="16200000" scaled="1"/>
        </a:gradFill>
        <a:ln>
          <a:noFill/>
        </a:ln>
        <a:effectLst/>
        <a:scene3d>
          <a:camera prst="orthographicFront"/>
          <a:lightRig rig="flat" dir="t"/>
        </a:scene3d>
        <a:sp3d z="-190500" extrusionH="12700" prstMaterial="plastic">
          <a:bevelT w="50800" h="50800"/>
        </a:sp3d>
      </dsp:spPr>
      <dsp:style>
        <a:lnRef idx="0">
          <a:scrgbClr r="0" g="0" b="0"/>
        </a:lnRef>
        <a:fillRef idx="2">
          <a:scrgbClr r="0" g="0" b="0"/>
        </a:fillRef>
        <a:effectRef idx="0">
          <a:scrgbClr r="0" g="0" b="0"/>
        </a:effectRef>
        <a:fontRef idx="minor"/>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r>
            <a:rPr lang="en-US" sz="6500" kern="1200" dirty="0" smtClean="0">
              <a:solidFill>
                <a:schemeClr val="tx1"/>
              </a:solidFill>
            </a:rPr>
            <a:t>when to do? </a:t>
          </a:r>
          <a:endParaRPr lang="en-US" sz="6500" kern="1200" dirty="0">
            <a:solidFill>
              <a:schemeClr val="tx1"/>
            </a:solidFill>
          </a:endParaRPr>
        </a:p>
      </dsp:txBody>
      <dsp:txXfrm>
        <a:off x="0" y="0"/>
        <a:ext cx="8534400" cy="1379696"/>
      </dsp:txXfrm>
    </dsp:sp>
    <dsp:sp modelId="{777CB55F-B6E6-45EA-B9F7-16F98320BCF1}">
      <dsp:nvSpPr>
        <dsp:cNvPr id="0" name=""/>
        <dsp:cNvSpPr/>
      </dsp:nvSpPr>
      <dsp:spPr>
        <a:xfrm>
          <a:off x="1041" y="1379696"/>
          <a:ext cx="1706463" cy="2897362"/>
        </a:xfrm>
        <a:prstGeom prst="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solidFill>
                <a:schemeClr val="tx1"/>
              </a:solidFill>
            </a:rPr>
            <a:t>Define activities</a:t>
          </a:r>
          <a:endParaRPr lang="en-US" sz="1900" kern="1200" dirty="0">
            <a:solidFill>
              <a:schemeClr val="tx1"/>
            </a:solidFill>
          </a:endParaRPr>
        </a:p>
      </dsp:txBody>
      <dsp:txXfrm>
        <a:off x="1041" y="1379696"/>
        <a:ext cx="1706463" cy="2897362"/>
      </dsp:txXfrm>
    </dsp:sp>
    <dsp:sp modelId="{B7003A0D-2E0B-4611-8D8B-069F160D63AD}">
      <dsp:nvSpPr>
        <dsp:cNvPr id="0" name=""/>
        <dsp:cNvSpPr/>
      </dsp:nvSpPr>
      <dsp:spPr>
        <a:xfrm>
          <a:off x="1707505" y="1379696"/>
          <a:ext cx="1706463" cy="2897362"/>
        </a:xfrm>
        <a:prstGeom prst="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solidFill>
                <a:schemeClr val="tx1"/>
              </a:solidFill>
            </a:rPr>
            <a:t>Sequence Activities</a:t>
          </a:r>
          <a:endParaRPr lang="en-US" sz="1900" kern="1200" dirty="0">
            <a:solidFill>
              <a:schemeClr val="tx1"/>
            </a:solidFill>
          </a:endParaRPr>
        </a:p>
      </dsp:txBody>
      <dsp:txXfrm>
        <a:off x="1707505" y="1379696"/>
        <a:ext cx="1706463" cy="2897362"/>
      </dsp:txXfrm>
    </dsp:sp>
    <dsp:sp modelId="{359CF696-4656-4E5D-8111-4B51172BAA63}">
      <dsp:nvSpPr>
        <dsp:cNvPr id="0" name=""/>
        <dsp:cNvSpPr/>
      </dsp:nvSpPr>
      <dsp:spPr>
        <a:xfrm>
          <a:off x="3413968" y="1379696"/>
          <a:ext cx="1706463" cy="2897362"/>
        </a:xfrm>
        <a:prstGeom prst="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solidFill>
                <a:schemeClr val="tx1"/>
              </a:solidFill>
            </a:rPr>
            <a:t>Estimate Resource Requirements</a:t>
          </a:r>
          <a:endParaRPr lang="en-US" sz="1900" kern="1200" dirty="0">
            <a:solidFill>
              <a:schemeClr val="tx1"/>
            </a:solidFill>
          </a:endParaRPr>
        </a:p>
      </dsp:txBody>
      <dsp:txXfrm>
        <a:off x="3413968" y="1379696"/>
        <a:ext cx="1706463" cy="2897362"/>
      </dsp:txXfrm>
    </dsp:sp>
    <dsp:sp modelId="{754159A9-3596-4877-8711-AB7B934CE137}">
      <dsp:nvSpPr>
        <dsp:cNvPr id="0" name=""/>
        <dsp:cNvSpPr/>
      </dsp:nvSpPr>
      <dsp:spPr>
        <a:xfrm>
          <a:off x="5120431" y="1379696"/>
          <a:ext cx="1706463" cy="2897362"/>
        </a:xfrm>
        <a:prstGeom prst="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solidFill>
                <a:schemeClr val="tx1"/>
              </a:solidFill>
            </a:rPr>
            <a:t>Estimate Duration</a:t>
          </a:r>
          <a:endParaRPr lang="en-US" sz="1900" kern="1200" dirty="0">
            <a:solidFill>
              <a:schemeClr val="tx1"/>
            </a:solidFill>
          </a:endParaRPr>
        </a:p>
      </dsp:txBody>
      <dsp:txXfrm>
        <a:off x="5120431" y="1379696"/>
        <a:ext cx="1706463" cy="2897362"/>
      </dsp:txXfrm>
    </dsp:sp>
    <dsp:sp modelId="{A156AEBB-7143-4DE8-A178-1167207A644A}">
      <dsp:nvSpPr>
        <dsp:cNvPr id="0" name=""/>
        <dsp:cNvSpPr/>
      </dsp:nvSpPr>
      <dsp:spPr>
        <a:xfrm>
          <a:off x="6826894" y="1379696"/>
          <a:ext cx="1706463" cy="2897362"/>
        </a:xfrm>
        <a:prstGeom prst="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solidFill>
                <a:schemeClr val="tx1"/>
              </a:solidFill>
            </a:rPr>
            <a:t>Develop and Optimize schedule</a:t>
          </a:r>
          <a:endParaRPr lang="en-US" sz="1900" kern="1200" dirty="0">
            <a:solidFill>
              <a:schemeClr val="tx1"/>
            </a:solidFill>
          </a:endParaRPr>
        </a:p>
      </dsp:txBody>
      <dsp:txXfrm>
        <a:off x="6826894" y="1379696"/>
        <a:ext cx="1706463" cy="2897362"/>
      </dsp:txXfrm>
    </dsp:sp>
    <dsp:sp modelId="{4740D87F-D737-475D-86B1-0A347452214D}">
      <dsp:nvSpPr>
        <dsp:cNvPr id="0" name=""/>
        <dsp:cNvSpPr/>
      </dsp:nvSpPr>
      <dsp:spPr>
        <a:xfrm>
          <a:off x="0" y="4277058"/>
          <a:ext cx="8534400" cy="321929"/>
        </a:xfrm>
        <a:prstGeom prst="rect">
          <a:avLst/>
        </a:prstGeom>
        <a:gradFill rotWithShape="0">
          <a:gsLst>
            <a:gs pos="0">
              <a:schemeClr val="dk2">
                <a:shade val="80000"/>
                <a:hueOff val="0"/>
                <a:satOff val="0"/>
                <a:lumOff val="0"/>
                <a:alphaOff val="0"/>
                <a:tint val="50000"/>
                <a:satMod val="300000"/>
              </a:schemeClr>
            </a:gs>
            <a:gs pos="35000">
              <a:schemeClr val="dk2">
                <a:shade val="80000"/>
                <a:hueOff val="0"/>
                <a:satOff val="0"/>
                <a:lumOff val="0"/>
                <a:alphaOff val="0"/>
                <a:tint val="37000"/>
                <a:satMod val="300000"/>
              </a:schemeClr>
            </a:gs>
            <a:gs pos="100000">
              <a:schemeClr val="dk2">
                <a:shade val="80000"/>
                <a:hueOff val="0"/>
                <a:satOff val="0"/>
                <a:lumOff val="0"/>
                <a:alphaOff val="0"/>
                <a:tint val="15000"/>
                <a:satMod val="350000"/>
              </a:schemeClr>
            </a:gs>
          </a:gsLst>
          <a:lin ang="16200000" scaled="1"/>
        </a:gradFill>
        <a:ln>
          <a:noFill/>
        </a:ln>
        <a:effectLst/>
        <a:scene3d>
          <a:camera prst="orthographicFront"/>
          <a:lightRig rig="flat" dir="t"/>
        </a:scene3d>
        <a:sp3d z="-190500" extrusionH="12700" prstMaterial="plastic">
          <a:bevelT w="50800" h="50800"/>
        </a:sp3d>
      </dsp:spPr>
      <dsp:style>
        <a:lnRef idx="0">
          <a:scrgbClr r="0" g="0" b="0"/>
        </a:lnRef>
        <a:fillRef idx="2">
          <a:scrgbClr r="0" g="0" b="0"/>
        </a:fillRef>
        <a:effectRef idx="0">
          <a:scrgbClr r="0" g="0" b="0"/>
        </a:effectRef>
        <a:fontRef idx="minor"/>
      </dsp:style>
    </dsp:sp>
  </dsp:spTree>
</dsp:drawing>
</file>

<file path=ppt/diagrams/drawing1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BD75107-73C3-431F-A42D-45FA00099056}">
      <dsp:nvSpPr>
        <dsp:cNvPr id="0" name=""/>
        <dsp:cNvSpPr/>
      </dsp:nvSpPr>
      <dsp:spPr>
        <a:xfrm>
          <a:off x="0" y="596064"/>
          <a:ext cx="8534400" cy="4668299"/>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62364" tIns="812292" rIns="662364" bIns="277368" numCol="1" spcCol="1270" anchor="t" anchorCtr="0">
          <a:noAutofit/>
        </a:bodyPr>
        <a:lstStyle/>
        <a:p>
          <a:pPr marL="285750" lvl="1" indent="-285750" algn="l" defTabSz="1733550">
            <a:lnSpc>
              <a:spcPct val="90000"/>
            </a:lnSpc>
            <a:spcBef>
              <a:spcPct val="0"/>
            </a:spcBef>
            <a:spcAft>
              <a:spcPct val="15000"/>
            </a:spcAft>
            <a:buChar char="••"/>
          </a:pPr>
          <a:r>
            <a:rPr lang="en-US" sz="3900" kern="1200" dirty="0" smtClean="0"/>
            <a:t>Critical Path Analysis</a:t>
          </a:r>
          <a:endParaRPr lang="en-US" sz="3900" kern="1200" dirty="0"/>
        </a:p>
        <a:p>
          <a:pPr marL="285750" lvl="1" indent="-285750" algn="l" defTabSz="1733550">
            <a:lnSpc>
              <a:spcPct val="90000"/>
            </a:lnSpc>
            <a:spcBef>
              <a:spcPct val="0"/>
            </a:spcBef>
            <a:spcAft>
              <a:spcPct val="15000"/>
            </a:spcAft>
            <a:buChar char="••"/>
          </a:pPr>
          <a:r>
            <a:rPr lang="en-US" sz="3900" kern="1200" dirty="0" smtClean="0"/>
            <a:t>Resource Levelling</a:t>
          </a:r>
          <a:endParaRPr lang="en-US" sz="3900" kern="1200" dirty="0"/>
        </a:p>
        <a:p>
          <a:pPr marL="285750" lvl="1" indent="-285750" algn="l" defTabSz="1733550">
            <a:lnSpc>
              <a:spcPct val="90000"/>
            </a:lnSpc>
            <a:spcBef>
              <a:spcPct val="0"/>
            </a:spcBef>
            <a:spcAft>
              <a:spcPct val="15000"/>
            </a:spcAft>
            <a:buChar char="••"/>
          </a:pPr>
          <a:r>
            <a:rPr lang="en-US" sz="3900" kern="1200" dirty="0" smtClean="0"/>
            <a:t>Schedule Compression</a:t>
          </a:r>
          <a:endParaRPr lang="en-US" sz="3900" kern="1200" dirty="0"/>
        </a:p>
        <a:p>
          <a:pPr marL="285750" lvl="1" indent="-285750" algn="l" defTabSz="1733550">
            <a:lnSpc>
              <a:spcPct val="90000"/>
            </a:lnSpc>
            <a:spcBef>
              <a:spcPct val="0"/>
            </a:spcBef>
            <a:spcAft>
              <a:spcPct val="15000"/>
            </a:spcAft>
            <a:buChar char="••"/>
          </a:pPr>
          <a:r>
            <a:rPr lang="en-US" sz="3900" kern="1200" dirty="0" smtClean="0"/>
            <a:t>Applying Leads and Lags</a:t>
          </a:r>
          <a:endParaRPr lang="en-US" sz="3900" kern="1200" dirty="0"/>
        </a:p>
        <a:p>
          <a:pPr marL="285750" lvl="1" indent="-285750" algn="l" defTabSz="1733550">
            <a:lnSpc>
              <a:spcPct val="90000"/>
            </a:lnSpc>
            <a:spcBef>
              <a:spcPct val="0"/>
            </a:spcBef>
            <a:spcAft>
              <a:spcPct val="15000"/>
            </a:spcAft>
            <a:buChar char="••"/>
          </a:pPr>
          <a:r>
            <a:rPr lang="en-US" sz="3900" kern="1200" dirty="0" smtClean="0"/>
            <a:t>What if Scenario  Analysis</a:t>
          </a:r>
          <a:endParaRPr lang="en-US" sz="3900" kern="1200" dirty="0"/>
        </a:p>
        <a:p>
          <a:pPr marL="285750" lvl="1" indent="-285750" algn="l" defTabSz="1733550">
            <a:lnSpc>
              <a:spcPct val="90000"/>
            </a:lnSpc>
            <a:spcBef>
              <a:spcPct val="0"/>
            </a:spcBef>
            <a:spcAft>
              <a:spcPct val="15000"/>
            </a:spcAft>
            <a:buChar char="••"/>
          </a:pPr>
          <a:r>
            <a:rPr lang="en-US" sz="3900" kern="1200" dirty="0" smtClean="0"/>
            <a:t>Scheduling Tool (SW)</a:t>
          </a:r>
          <a:endParaRPr lang="en-US" sz="3900" kern="1200" dirty="0"/>
        </a:p>
      </dsp:txBody>
      <dsp:txXfrm>
        <a:off x="0" y="596064"/>
        <a:ext cx="8534400" cy="4668299"/>
      </dsp:txXfrm>
    </dsp:sp>
    <dsp:sp modelId="{47E117AE-6627-4B37-B631-4518D35DA171}">
      <dsp:nvSpPr>
        <dsp:cNvPr id="0" name=""/>
        <dsp:cNvSpPr/>
      </dsp:nvSpPr>
      <dsp:spPr>
        <a:xfrm>
          <a:off x="917601" y="20424"/>
          <a:ext cx="5974080" cy="11512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5806" tIns="0" rIns="225806" bIns="0" numCol="1" spcCol="1270" anchor="ctr" anchorCtr="0">
          <a:noAutofit/>
        </a:bodyPr>
        <a:lstStyle/>
        <a:p>
          <a:pPr lvl="0" algn="l" defTabSz="1733550">
            <a:lnSpc>
              <a:spcPct val="90000"/>
            </a:lnSpc>
            <a:spcBef>
              <a:spcPct val="0"/>
            </a:spcBef>
            <a:spcAft>
              <a:spcPct val="35000"/>
            </a:spcAft>
          </a:pPr>
          <a:r>
            <a:rPr lang="en-US" sz="3900" kern="1200" dirty="0" smtClean="0"/>
            <a:t>Schedule Development Techniques</a:t>
          </a:r>
          <a:endParaRPr lang="en-US" sz="3900" kern="1200" dirty="0"/>
        </a:p>
      </dsp:txBody>
      <dsp:txXfrm>
        <a:off x="917601" y="20424"/>
        <a:ext cx="5974080" cy="1151280"/>
      </dsp:txXfrm>
    </dsp:sp>
  </dsp:spTree>
</dsp:drawing>
</file>

<file path=ppt/diagrams/drawing1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A39C17D-FE03-4D63-BDDF-F3127CA20DD2}">
      <dsp:nvSpPr>
        <dsp:cNvPr id="0" name=""/>
        <dsp:cNvSpPr/>
      </dsp:nvSpPr>
      <dsp:spPr>
        <a:xfrm>
          <a:off x="0" y="0"/>
          <a:ext cx="8534400" cy="1379696"/>
        </a:xfrm>
        <a:prstGeom prst="rect">
          <a:avLst/>
        </a:prstGeom>
        <a:solidFill>
          <a:schemeClr val="dk2">
            <a:shade val="80000"/>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1">
          <a:scrgbClr r="0" g="0" b="0"/>
        </a:fillRef>
        <a:effectRef idx="3">
          <a:scrgbClr r="0" g="0" b="0"/>
        </a:effectRef>
        <a:fontRef idx="minor"/>
      </dsp:style>
      <dsp:txBody>
        <a:bodyPr spcFirstLastPara="0" vert="horz" wrap="square" lIns="217170" tIns="217170" rIns="217170" bIns="217170" numCol="1" spcCol="1270" anchor="ctr" anchorCtr="0">
          <a:noAutofit/>
        </a:bodyPr>
        <a:lstStyle/>
        <a:p>
          <a:pPr lvl="0" algn="ctr" defTabSz="2533650">
            <a:lnSpc>
              <a:spcPct val="90000"/>
            </a:lnSpc>
            <a:spcBef>
              <a:spcPct val="0"/>
            </a:spcBef>
            <a:spcAft>
              <a:spcPct val="35000"/>
            </a:spcAft>
          </a:pPr>
          <a:r>
            <a:rPr lang="en-US" sz="5700" kern="1200" dirty="0" smtClean="0"/>
            <a:t>How much it would cost?</a:t>
          </a:r>
          <a:endParaRPr lang="en-US" sz="5700" kern="1200" dirty="0"/>
        </a:p>
      </dsp:txBody>
      <dsp:txXfrm>
        <a:off x="0" y="0"/>
        <a:ext cx="8534400" cy="1379696"/>
      </dsp:txXfrm>
    </dsp:sp>
    <dsp:sp modelId="{C1FFA72B-82AE-4894-A55A-71E4E2F911E9}">
      <dsp:nvSpPr>
        <dsp:cNvPr id="0" name=""/>
        <dsp:cNvSpPr/>
      </dsp:nvSpPr>
      <dsp:spPr>
        <a:xfrm>
          <a:off x="0" y="1379696"/>
          <a:ext cx="4267199" cy="2897362"/>
        </a:xfrm>
        <a:prstGeom prst="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67640" tIns="167640" rIns="167640" bIns="167640" numCol="1" spcCol="1270" anchor="ctr" anchorCtr="0">
          <a:noAutofit/>
        </a:bodyPr>
        <a:lstStyle/>
        <a:p>
          <a:pPr lvl="0" algn="ctr" defTabSz="1955800">
            <a:lnSpc>
              <a:spcPct val="90000"/>
            </a:lnSpc>
            <a:spcBef>
              <a:spcPct val="0"/>
            </a:spcBef>
            <a:spcAft>
              <a:spcPct val="35000"/>
            </a:spcAft>
          </a:pPr>
          <a:r>
            <a:rPr lang="en-US" sz="4400" kern="1200" dirty="0" smtClean="0"/>
            <a:t>Estimate </a:t>
          </a:r>
        </a:p>
        <a:p>
          <a:pPr lvl="0" algn="ctr" defTabSz="1955800">
            <a:lnSpc>
              <a:spcPct val="90000"/>
            </a:lnSpc>
            <a:spcBef>
              <a:spcPct val="0"/>
            </a:spcBef>
            <a:spcAft>
              <a:spcPct val="35000"/>
            </a:spcAft>
          </a:pPr>
          <a:r>
            <a:rPr lang="en-US" sz="4400" kern="1200" dirty="0" smtClean="0"/>
            <a:t>costs</a:t>
          </a:r>
          <a:endParaRPr lang="en-US" sz="4400" kern="1200" dirty="0"/>
        </a:p>
      </dsp:txBody>
      <dsp:txXfrm>
        <a:off x="0" y="1379696"/>
        <a:ext cx="4267199" cy="2897362"/>
      </dsp:txXfrm>
    </dsp:sp>
    <dsp:sp modelId="{2B162342-D998-4F85-A539-28ADB3C8DB70}">
      <dsp:nvSpPr>
        <dsp:cNvPr id="0" name=""/>
        <dsp:cNvSpPr/>
      </dsp:nvSpPr>
      <dsp:spPr>
        <a:xfrm>
          <a:off x="4267200" y="1379696"/>
          <a:ext cx="4267199" cy="2897362"/>
        </a:xfrm>
        <a:prstGeom prst="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lang="en-US" sz="4000" kern="1200" dirty="0" smtClean="0"/>
            <a:t>Determine </a:t>
          </a:r>
        </a:p>
        <a:p>
          <a:pPr lvl="0" algn="ctr" defTabSz="1778000">
            <a:lnSpc>
              <a:spcPct val="90000"/>
            </a:lnSpc>
            <a:spcBef>
              <a:spcPct val="0"/>
            </a:spcBef>
            <a:spcAft>
              <a:spcPct val="35000"/>
            </a:spcAft>
          </a:pPr>
          <a:r>
            <a:rPr lang="en-US" sz="4000" kern="1200" dirty="0" smtClean="0"/>
            <a:t>Budget</a:t>
          </a:r>
          <a:endParaRPr lang="en-US" sz="4000" kern="1200" dirty="0"/>
        </a:p>
      </dsp:txBody>
      <dsp:txXfrm>
        <a:off x="4267200" y="1379696"/>
        <a:ext cx="4267199" cy="2897362"/>
      </dsp:txXfrm>
    </dsp:sp>
    <dsp:sp modelId="{C2511820-636B-4A74-B241-46F27D2A20A6}">
      <dsp:nvSpPr>
        <dsp:cNvPr id="0" name=""/>
        <dsp:cNvSpPr/>
      </dsp:nvSpPr>
      <dsp:spPr>
        <a:xfrm>
          <a:off x="0" y="4277058"/>
          <a:ext cx="8534400" cy="321929"/>
        </a:xfrm>
        <a:prstGeom prst="rect">
          <a:avLst/>
        </a:prstGeom>
        <a:solidFill>
          <a:schemeClr val="dk2">
            <a:shade val="80000"/>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1">
          <a:scrgbClr r="0" g="0" b="0"/>
        </a:fillRef>
        <a:effectRef idx="3">
          <a:scrgbClr r="0" g="0" b="0"/>
        </a:effectRef>
        <a:fontRef idx="minor"/>
      </dsp:style>
    </dsp:sp>
  </dsp:spTree>
</dsp:drawing>
</file>

<file path=ppt/diagrams/drawing1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A39C17D-FE03-4D63-BDDF-F3127CA20DD2}">
      <dsp:nvSpPr>
        <dsp:cNvPr id="0" name=""/>
        <dsp:cNvSpPr/>
      </dsp:nvSpPr>
      <dsp:spPr>
        <a:xfrm>
          <a:off x="0" y="0"/>
          <a:ext cx="8534400" cy="1379696"/>
        </a:xfrm>
        <a:prstGeom prst="rect">
          <a:avLst/>
        </a:prstGeom>
        <a:gradFill rotWithShape="0">
          <a:gsLst>
            <a:gs pos="0">
              <a:schemeClr val="dk2">
                <a:shade val="80000"/>
                <a:hueOff val="0"/>
                <a:satOff val="0"/>
                <a:lumOff val="0"/>
                <a:alphaOff val="0"/>
                <a:tint val="50000"/>
                <a:satMod val="300000"/>
              </a:schemeClr>
            </a:gs>
            <a:gs pos="35000">
              <a:schemeClr val="dk2">
                <a:shade val="80000"/>
                <a:hueOff val="0"/>
                <a:satOff val="0"/>
                <a:lumOff val="0"/>
                <a:alphaOff val="0"/>
                <a:tint val="37000"/>
                <a:satMod val="300000"/>
              </a:schemeClr>
            </a:gs>
            <a:gs pos="100000">
              <a:schemeClr val="dk2">
                <a:shade val="80000"/>
                <a:hueOff val="0"/>
                <a:satOff val="0"/>
                <a:lumOff val="0"/>
                <a:alphaOff val="0"/>
                <a:tint val="15000"/>
                <a:satMod val="350000"/>
              </a:schemeClr>
            </a:gs>
          </a:gsLst>
          <a:lin ang="16200000" scaled="1"/>
        </a:gradFill>
        <a:ln>
          <a:noFill/>
        </a:ln>
        <a:effectLst/>
        <a:scene3d>
          <a:camera prst="orthographicFront"/>
          <a:lightRig rig="flat" dir="t"/>
        </a:scene3d>
        <a:sp3d z="-190500" extrusionH="12700" prstMaterial="plastic">
          <a:bevelT w="50800" h="50800"/>
        </a:sp3d>
      </dsp:spPr>
      <dsp:style>
        <a:lnRef idx="0">
          <a:scrgbClr r="0" g="0" b="0"/>
        </a:lnRef>
        <a:fillRef idx="2">
          <a:scrgbClr r="0" g="0" b="0"/>
        </a:fillRef>
        <a:effectRef idx="0">
          <a:scrgbClr r="0" g="0" b="0"/>
        </a:effectRef>
        <a:fontRef idx="minor"/>
      </dsp:style>
      <dsp:txBody>
        <a:bodyPr spcFirstLastPara="0" vert="horz" wrap="square" lIns="156210" tIns="156210" rIns="156210" bIns="156210" numCol="1" spcCol="1270" anchor="ctr" anchorCtr="0">
          <a:noAutofit/>
        </a:bodyPr>
        <a:lstStyle/>
        <a:p>
          <a:pPr lvl="0" algn="ctr" defTabSz="1822450">
            <a:lnSpc>
              <a:spcPct val="90000"/>
            </a:lnSpc>
            <a:spcBef>
              <a:spcPct val="0"/>
            </a:spcBef>
            <a:spcAft>
              <a:spcPct val="35000"/>
            </a:spcAft>
          </a:pPr>
          <a:r>
            <a:rPr lang="en-US" sz="4100" kern="1200" dirty="0" smtClean="0">
              <a:solidFill>
                <a:schemeClr val="tx1"/>
              </a:solidFill>
            </a:rPr>
            <a:t>Plan, Build and Manage your Team</a:t>
          </a:r>
          <a:endParaRPr lang="en-US" sz="4100" kern="1200" dirty="0">
            <a:solidFill>
              <a:schemeClr val="tx1"/>
            </a:solidFill>
          </a:endParaRPr>
        </a:p>
      </dsp:txBody>
      <dsp:txXfrm>
        <a:off x="0" y="0"/>
        <a:ext cx="8534400" cy="1379696"/>
      </dsp:txXfrm>
    </dsp:sp>
    <dsp:sp modelId="{C1FFA72B-82AE-4894-A55A-71E4E2F911E9}">
      <dsp:nvSpPr>
        <dsp:cNvPr id="0" name=""/>
        <dsp:cNvSpPr/>
      </dsp:nvSpPr>
      <dsp:spPr>
        <a:xfrm>
          <a:off x="0" y="1379696"/>
          <a:ext cx="2133599" cy="2897362"/>
        </a:xfrm>
        <a:prstGeom prst="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en-US" sz="3600" kern="1200" dirty="0" smtClean="0">
              <a:solidFill>
                <a:schemeClr val="tx1"/>
              </a:solidFill>
            </a:rPr>
            <a:t>Plan</a:t>
          </a:r>
          <a:endParaRPr lang="en-US" sz="3600" kern="1200" dirty="0">
            <a:solidFill>
              <a:schemeClr val="tx1"/>
            </a:solidFill>
          </a:endParaRPr>
        </a:p>
      </dsp:txBody>
      <dsp:txXfrm>
        <a:off x="0" y="1379696"/>
        <a:ext cx="2133599" cy="2897362"/>
      </dsp:txXfrm>
    </dsp:sp>
    <dsp:sp modelId="{2B162342-D998-4F85-A539-28ADB3C8DB70}">
      <dsp:nvSpPr>
        <dsp:cNvPr id="0" name=""/>
        <dsp:cNvSpPr/>
      </dsp:nvSpPr>
      <dsp:spPr>
        <a:xfrm>
          <a:off x="2133600" y="1379696"/>
          <a:ext cx="2133599" cy="2897362"/>
        </a:xfrm>
        <a:prstGeom prst="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US" sz="3200" kern="1200" dirty="0" smtClean="0">
              <a:solidFill>
                <a:schemeClr val="tx1"/>
              </a:solidFill>
            </a:rPr>
            <a:t>Acquire Team</a:t>
          </a:r>
          <a:endParaRPr lang="en-US" sz="3200" kern="1200" dirty="0">
            <a:solidFill>
              <a:schemeClr val="tx1"/>
            </a:solidFill>
          </a:endParaRPr>
        </a:p>
      </dsp:txBody>
      <dsp:txXfrm>
        <a:off x="2133600" y="1379696"/>
        <a:ext cx="2133599" cy="2897362"/>
      </dsp:txXfrm>
    </dsp:sp>
    <dsp:sp modelId="{01F4F2D5-58EC-4DB5-8A0C-E6688FD63CDA}">
      <dsp:nvSpPr>
        <dsp:cNvPr id="0" name=""/>
        <dsp:cNvSpPr/>
      </dsp:nvSpPr>
      <dsp:spPr>
        <a:xfrm>
          <a:off x="4267200" y="1379696"/>
          <a:ext cx="2133599" cy="2897362"/>
        </a:xfrm>
        <a:prstGeom prst="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US" sz="3200" kern="1200" dirty="0" smtClean="0">
              <a:solidFill>
                <a:schemeClr val="tx1"/>
              </a:solidFill>
            </a:rPr>
            <a:t>Develop Team</a:t>
          </a:r>
          <a:endParaRPr lang="en-US" sz="3200" kern="1200" dirty="0">
            <a:solidFill>
              <a:schemeClr val="tx1"/>
            </a:solidFill>
          </a:endParaRPr>
        </a:p>
      </dsp:txBody>
      <dsp:txXfrm>
        <a:off x="4267200" y="1379696"/>
        <a:ext cx="2133599" cy="2897362"/>
      </dsp:txXfrm>
    </dsp:sp>
    <dsp:sp modelId="{4C8E1E0E-F61E-46F8-A9AE-F520033539E8}">
      <dsp:nvSpPr>
        <dsp:cNvPr id="0" name=""/>
        <dsp:cNvSpPr/>
      </dsp:nvSpPr>
      <dsp:spPr>
        <a:xfrm>
          <a:off x="6400799" y="1379696"/>
          <a:ext cx="2133599" cy="2897362"/>
        </a:xfrm>
        <a:prstGeom prst="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US" sz="3200" kern="1200" dirty="0" smtClean="0">
              <a:solidFill>
                <a:schemeClr val="tx1"/>
              </a:solidFill>
            </a:rPr>
            <a:t>Manage Team</a:t>
          </a:r>
          <a:endParaRPr lang="en-US" sz="3200" kern="1200" dirty="0">
            <a:solidFill>
              <a:schemeClr val="tx1"/>
            </a:solidFill>
          </a:endParaRPr>
        </a:p>
      </dsp:txBody>
      <dsp:txXfrm>
        <a:off x="6400799" y="1379696"/>
        <a:ext cx="2133599" cy="2897362"/>
      </dsp:txXfrm>
    </dsp:sp>
    <dsp:sp modelId="{C2511820-636B-4A74-B241-46F27D2A20A6}">
      <dsp:nvSpPr>
        <dsp:cNvPr id="0" name=""/>
        <dsp:cNvSpPr/>
      </dsp:nvSpPr>
      <dsp:spPr>
        <a:xfrm>
          <a:off x="0" y="4277058"/>
          <a:ext cx="8534400" cy="321929"/>
        </a:xfrm>
        <a:prstGeom prst="rect">
          <a:avLst/>
        </a:prstGeom>
        <a:gradFill rotWithShape="0">
          <a:gsLst>
            <a:gs pos="0">
              <a:schemeClr val="dk2">
                <a:shade val="80000"/>
                <a:hueOff val="0"/>
                <a:satOff val="0"/>
                <a:lumOff val="0"/>
                <a:alphaOff val="0"/>
                <a:tint val="50000"/>
                <a:satMod val="300000"/>
              </a:schemeClr>
            </a:gs>
            <a:gs pos="35000">
              <a:schemeClr val="dk2">
                <a:shade val="80000"/>
                <a:hueOff val="0"/>
                <a:satOff val="0"/>
                <a:lumOff val="0"/>
                <a:alphaOff val="0"/>
                <a:tint val="37000"/>
                <a:satMod val="300000"/>
              </a:schemeClr>
            </a:gs>
            <a:gs pos="100000">
              <a:schemeClr val="dk2">
                <a:shade val="80000"/>
                <a:hueOff val="0"/>
                <a:satOff val="0"/>
                <a:lumOff val="0"/>
                <a:alphaOff val="0"/>
                <a:tint val="15000"/>
                <a:satMod val="350000"/>
              </a:schemeClr>
            </a:gs>
          </a:gsLst>
          <a:lin ang="16200000" scaled="1"/>
        </a:gradFill>
        <a:ln>
          <a:noFill/>
        </a:ln>
        <a:effectLst/>
        <a:scene3d>
          <a:camera prst="orthographicFront"/>
          <a:lightRig rig="flat" dir="t"/>
        </a:scene3d>
        <a:sp3d z="-190500" extrusionH="12700" prstMaterial="plastic">
          <a:bevelT w="50800" h="50800"/>
        </a:sp3d>
      </dsp:spPr>
      <dsp:style>
        <a:lnRef idx="0">
          <a:scrgbClr r="0" g="0" b="0"/>
        </a:lnRef>
        <a:fillRef idx="2">
          <a:scrgbClr r="0" g="0" b="0"/>
        </a:fillRef>
        <a:effectRef idx="0">
          <a:scrgbClr r="0" g="0" b="0"/>
        </a:effectRef>
        <a:fontRef idx="minor"/>
      </dsp:style>
    </dsp:sp>
  </dsp:spTree>
</dsp:drawing>
</file>

<file path=ppt/diagrams/drawing1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303AAB9-ED52-4FD1-9BCA-3AF757A2B8A0}">
      <dsp:nvSpPr>
        <dsp:cNvPr id="0" name=""/>
        <dsp:cNvSpPr/>
      </dsp:nvSpPr>
      <dsp:spPr>
        <a:xfrm>
          <a:off x="3473262" y="1436"/>
          <a:ext cx="2013141" cy="94261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Forming</a:t>
          </a:r>
          <a:endParaRPr lang="en-US" sz="2400" kern="1200" dirty="0"/>
        </a:p>
      </dsp:txBody>
      <dsp:txXfrm>
        <a:off x="3473262" y="1436"/>
        <a:ext cx="2013141" cy="942617"/>
      </dsp:txXfrm>
    </dsp:sp>
    <dsp:sp modelId="{A6D45992-345A-4B29-811A-A98A8CE1539D}">
      <dsp:nvSpPr>
        <dsp:cNvPr id="0" name=""/>
        <dsp:cNvSpPr/>
      </dsp:nvSpPr>
      <dsp:spPr>
        <a:xfrm>
          <a:off x="2594134" y="472745"/>
          <a:ext cx="3771396" cy="3771396"/>
        </a:xfrm>
        <a:custGeom>
          <a:avLst/>
          <a:gdLst/>
          <a:ahLst/>
          <a:cxnLst/>
          <a:rect l="0" t="0" r="0" b="0"/>
          <a:pathLst>
            <a:path>
              <a:moveTo>
                <a:pt x="3019986" y="379295"/>
              </a:moveTo>
              <a:arcTo wR="1885698" hR="1885698" stAng="18418737" swAng="859231"/>
            </a:path>
          </a:pathLst>
        </a:custGeom>
        <a:noFill/>
        <a:ln w="28575" cap="flat" cmpd="sng" algn="ctr">
          <a:solidFill>
            <a:schemeClr val="tx1"/>
          </a:solidFill>
          <a:prstDash val="solid"/>
          <a:tailEnd type="arrow"/>
        </a:ln>
        <a:effectLst/>
      </dsp:spPr>
      <dsp:style>
        <a:lnRef idx="1">
          <a:scrgbClr r="0" g="0" b="0"/>
        </a:lnRef>
        <a:fillRef idx="0">
          <a:scrgbClr r="0" g="0" b="0"/>
        </a:fillRef>
        <a:effectRef idx="0">
          <a:scrgbClr r="0" g="0" b="0"/>
        </a:effectRef>
        <a:fontRef idx="minor"/>
      </dsp:style>
    </dsp:sp>
    <dsp:sp modelId="{92EF5103-7C1D-497B-B5B7-D3132F62833B}">
      <dsp:nvSpPr>
        <dsp:cNvPr id="0" name=""/>
        <dsp:cNvSpPr/>
      </dsp:nvSpPr>
      <dsp:spPr>
        <a:xfrm>
          <a:off x="5286100" y="1304421"/>
          <a:ext cx="1974276" cy="94261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Storming</a:t>
          </a:r>
          <a:endParaRPr lang="en-US" sz="2400" kern="1200" dirty="0"/>
        </a:p>
      </dsp:txBody>
      <dsp:txXfrm>
        <a:off x="5286100" y="1304421"/>
        <a:ext cx="1974276" cy="942617"/>
      </dsp:txXfrm>
    </dsp:sp>
    <dsp:sp modelId="{9E8906C0-AF1B-472B-87CD-6616CAEBC3AF}">
      <dsp:nvSpPr>
        <dsp:cNvPr id="0" name=""/>
        <dsp:cNvSpPr/>
      </dsp:nvSpPr>
      <dsp:spPr>
        <a:xfrm>
          <a:off x="2594134" y="472745"/>
          <a:ext cx="3771396" cy="3771396"/>
        </a:xfrm>
        <a:custGeom>
          <a:avLst/>
          <a:gdLst/>
          <a:ahLst/>
          <a:cxnLst/>
          <a:rect l="0" t="0" r="0" b="0"/>
          <a:pathLst>
            <a:path>
              <a:moveTo>
                <a:pt x="3766901" y="2015826"/>
              </a:moveTo>
              <a:arcTo wR="1885698" hR="1885698" stAng="21837421" swAng="1361468"/>
            </a:path>
          </a:pathLst>
        </a:custGeom>
        <a:noFill/>
        <a:ln w="28575" cap="flat" cmpd="sng" algn="ctr">
          <a:solidFill>
            <a:schemeClr val="tx1"/>
          </a:solidFill>
          <a:prstDash val="solid"/>
          <a:tailEnd type="arrow"/>
        </a:ln>
        <a:effectLst/>
      </dsp:spPr>
      <dsp:style>
        <a:lnRef idx="1">
          <a:scrgbClr r="0" g="0" b="0"/>
        </a:lnRef>
        <a:fillRef idx="0">
          <a:scrgbClr r="0" g="0" b="0"/>
        </a:fillRef>
        <a:effectRef idx="0">
          <a:scrgbClr r="0" g="0" b="0"/>
        </a:effectRef>
        <a:fontRef idx="minor"/>
      </dsp:style>
    </dsp:sp>
    <dsp:sp modelId="{E3ADD5EB-F724-4CF4-8A47-ABDF52126535}">
      <dsp:nvSpPr>
        <dsp:cNvPr id="0" name=""/>
        <dsp:cNvSpPr/>
      </dsp:nvSpPr>
      <dsp:spPr>
        <a:xfrm>
          <a:off x="4800603" y="3412696"/>
          <a:ext cx="1575230" cy="94261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Norming</a:t>
          </a:r>
          <a:endParaRPr lang="en-US" sz="2400" kern="1200" dirty="0"/>
        </a:p>
      </dsp:txBody>
      <dsp:txXfrm>
        <a:off x="4800603" y="3412696"/>
        <a:ext cx="1575230" cy="942617"/>
      </dsp:txXfrm>
    </dsp:sp>
    <dsp:sp modelId="{0A82B5D7-70B0-4FB7-8935-B6547DDACC6C}">
      <dsp:nvSpPr>
        <dsp:cNvPr id="0" name=""/>
        <dsp:cNvSpPr/>
      </dsp:nvSpPr>
      <dsp:spPr>
        <a:xfrm>
          <a:off x="2434388" y="507512"/>
          <a:ext cx="3771396" cy="3771396"/>
        </a:xfrm>
        <a:custGeom>
          <a:avLst/>
          <a:gdLst/>
          <a:ahLst/>
          <a:cxnLst/>
          <a:rect l="0" t="0" r="0" b="0"/>
          <a:pathLst>
            <a:path>
              <a:moveTo>
                <a:pt x="2261649" y="3733539"/>
              </a:moveTo>
              <a:arcTo wR="1885698" hR="1885698" stAng="4709993" swAng="590661"/>
            </a:path>
          </a:pathLst>
        </a:custGeom>
        <a:noFill/>
        <a:ln w="28575" cap="flat" cmpd="sng" algn="ctr">
          <a:solidFill>
            <a:schemeClr val="tx1"/>
          </a:solidFill>
          <a:prstDash val="solid"/>
          <a:tailEnd type="arrow"/>
        </a:ln>
        <a:effectLst/>
      </dsp:spPr>
      <dsp:style>
        <a:lnRef idx="1">
          <a:scrgbClr r="0" g="0" b="0"/>
        </a:lnRef>
        <a:fillRef idx="0">
          <a:scrgbClr r="0" g="0" b="0"/>
        </a:fillRef>
        <a:effectRef idx="0">
          <a:scrgbClr r="0" g="0" b="0"/>
        </a:effectRef>
        <a:fontRef idx="minor"/>
      </dsp:style>
    </dsp:sp>
    <dsp:sp modelId="{0E937942-DB8B-4482-B7FC-1E528E9C92A1}">
      <dsp:nvSpPr>
        <dsp:cNvPr id="0" name=""/>
        <dsp:cNvSpPr/>
      </dsp:nvSpPr>
      <dsp:spPr>
        <a:xfrm>
          <a:off x="2323304" y="3412690"/>
          <a:ext cx="1943895" cy="94261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Performing</a:t>
          </a:r>
          <a:endParaRPr lang="en-US" sz="2400" kern="1200" dirty="0"/>
        </a:p>
      </dsp:txBody>
      <dsp:txXfrm>
        <a:off x="2323304" y="3412690"/>
        <a:ext cx="1943895" cy="942617"/>
      </dsp:txXfrm>
    </dsp:sp>
    <dsp:sp modelId="{37009D2B-0560-49C6-ACDB-CCB2267B41DB}">
      <dsp:nvSpPr>
        <dsp:cNvPr id="0" name=""/>
        <dsp:cNvSpPr/>
      </dsp:nvSpPr>
      <dsp:spPr>
        <a:xfrm>
          <a:off x="2588062" y="549055"/>
          <a:ext cx="3771396" cy="3771396"/>
        </a:xfrm>
        <a:custGeom>
          <a:avLst/>
          <a:gdLst/>
          <a:ahLst/>
          <a:cxnLst/>
          <a:rect l="0" t="0" r="0" b="0"/>
          <a:pathLst>
            <a:path>
              <a:moveTo>
                <a:pt x="162704" y="2651956"/>
              </a:moveTo>
              <a:arcTo wR="1885698" hR="1885698" stAng="9361446" swAng="1345559"/>
            </a:path>
          </a:pathLst>
        </a:custGeom>
        <a:noFill/>
        <a:ln w="28575" cap="flat" cmpd="sng" algn="ctr">
          <a:solidFill>
            <a:schemeClr val="tx1"/>
          </a:solidFill>
          <a:prstDash val="solid"/>
          <a:tailEnd type="arrow"/>
        </a:ln>
        <a:effectLst/>
      </dsp:spPr>
      <dsp:style>
        <a:lnRef idx="1">
          <a:scrgbClr r="0" g="0" b="0"/>
        </a:lnRef>
        <a:fillRef idx="0">
          <a:scrgbClr r="0" g="0" b="0"/>
        </a:fillRef>
        <a:effectRef idx="0">
          <a:scrgbClr r="0" g="0" b="0"/>
        </a:effectRef>
        <a:fontRef idx="minor"/>
      </dsp:style>
    </dsp:sp>
    <dsp:sp modelId="{321247D3-DC2B-4AE5-8620-63BD3140532A}">
      <dsp:nvSpPr>
        <dsp:cNvPr id="0" name=""/>
        <dsp:cNvSpPr/>
      </dsp:nvSpPr>
      <dsp:spPr>
        <a:xfrm>
          <a:off x="1578822" y="1304421"/>
          <a:ext cx="2215209" cy="94261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Adjourning</a:t>
          </a:r>
          <a:endParaRPr lang="en-US" sz="2400" kern="1200" dirty="0"/>
        </a:p>
      </dsp:txBody>
      <dsp:txXfrm>
        <a:off x="1578822" y="1304421"/>
        <a:ext cx="2215209" cy="942617"/>
      </dsp:txXfrm>
    </dsp:sp>
    <dsp:sp modelId="{93E36572-849E-424B-879C-6B482129EAD4}">
      <dsp:nvSpPr>
        <dsp:cNvPr id="0" name=""/>
        <dsp:cNvSpPr/>
      </dsp:nvSpPr>
      <dsp:spPr>
        <a:xfrm>
          <a:off x="2594134" y="472745"/>
          <a:ext cx="3771396" cy="3771396"/>
        </a:xfrm>
        <a:custGeom>
          <a:avLst/>
          <a:gdLst/>
          <a:ahLst/>
          <a:cxnLst/>
          <a:rect l="0" t="0" r="0" b="0"/>
          <a:pathLst>
            <a:path>
              <a:moveTo>
                <a:pt x="414052" y="706665"/>
              </a:moveTo>
              <a:arcTo wR="1885698" hR="1885698" stAng="13122032" swAng="859231"/>
            </a:path>
          </a:pathLst>
        </a:custGeom>
        <a:noFill/>
        <a:ln w="28575" cap="flat" cmpd="sng" algn="ctr">
          <a:solidFill>
            <a:schemeClr val="tx1"/>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1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A39C17D-FE03-4D63-BDDF-F3127CA20DD2}">
      <dsp:nvSpPr>
        <dsp:cNvPr id="0" name=""/>
        <dsp:cNvSpPr/>
      </dsp:nvSpPr>
      <dsp:spPr>
        <a:xfrm>
          <a:off x="0" y="0"/>
          <a:ext cx="8534400" cy="1379696"/>
        </a:xfrm>
        <a:prstGeom prst="rect">
          <a:avLst/>
        </a:prstGeom>
        <a:solidFill>
          <a:schemeClr val="accent5">
            <a:shade val="90000"/>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1">
          <a:scrgbClr r="0" g="0" b="0"/>
        </a:fillRef>
        <a:effectRef idx="3">
          <a:scrgbClr r="0" g="0" b="0"/>
        </a:effectRef>
        <a:fontRef idx="minor"/>
      </dsp:style>
      <ds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lang="en-US" sz="4000" kern="1200" dirty="0" smtClean="0">
              <a:solidFill>
                <a:schemeClr val="tx1"/>
              </a:solidFill>
            </a:rPr>
            <a:t>Communication Planning</a:t>
          </a:r>
          <a:endParaRPr lang="en-US" sz="4000" kern="1200" dirty="0">
            <a:solidFill>
              <a:schemeClr val="tx1"/>
            </a:solidFill>
          </a:endParaRPr>
        </a:p>
      </dsp:txBody>
      <dsp:txXfrm>
        <a:off x="0" y="0"/>
        <a:ext cx="8534400" cy="1379696"/>
      </dsp:txXfrm>
    </dsp:sp>
    <dsp:sp modelId="{C1FFA72B-82AE-4894-A55A-71E4E2F911E9}">
      <dsp:nvSpPr>
        <dsp:cNvPr id="0" name=""/>
        <dsp:cNvSpPr/>
      </dsp:nvSpPr>
      <dsp:spPr>
        <a:xfrm>
          <a:off x="4167" y="1379696"/>
          <a:ext cx="1421010" cy="2897362"/>
        </a:xfrm>
        <a:prstGeom prst="rect">
          <a:avLst/>
        </a:prstGeom>
        <a:solidFill>
          <a:srgbClr val="00B853"/>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kern="1200" dirty="0" smtClean="0">
              <a:solidFill>
                <a:schemeClr val="tx1"/>
              </a:solidFill>
            </a:rPr>
            <a:t>Who need?</a:t>
          </a:r>
          <a:endParaRPr lang="en-US" sz="2800" kern="1200" dirty="0">
            <a:solidFill>
              <a:schemeClr val="tx1"/>
            </a:solidFill>
          </a:endParaRPr>
        </a:p>
      </dsp:txBody>
      <dsp:txXfrm>
        <a:off x="4167" y="1379696"/>
        <a:ext cx="1421010" cy="2897362"/>
      </dsp:txXfrm>
    </dsp:sp>
    <dsp:sp modelId="{2B162342-D998-4F85-A539-28ADB3C8DB70}">
      <dsp:nvSpPr>
        <dsp:cNvPr id="0" name=""/>
        <dsp:cNvSpPr/>
      </dsp:nvSpPr>
      <dsp:spPr>
        <a:xfrm>
          <a:off x="1425178" y="1379696"/>
          <a:ext cx="1421010" cy="2897362"/>
        </a:xfrm>
        <a:prstGeom prst="rect">
          <a:avLst/>
        </a:prstGeom>
        <a:solidFill>
          <a:srgbClr val="00B0F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solidFill>
                <a:schemeClr val="tx1"/>
              </a:solidFill>
            </a:rPr>
            <a:t>What information?</a:t>
          </a:r>
          <a:endParaRPr lang="en-US" sz="2400" kern="1200" dirty="0">
            <a:solidFill>
              <a:schemeClr val="tx1"/>
            </a:solidFill>
          </a:endParaRPr>
        </a:p>
      </dsp:txBody>
      <dsp:txXfrm>
        <a:off x="1425178" y="1379696"/>
        <a:ext cx="1421010" cy="2897362"/>
      </dsp:txXfrm>
    </dsp:sp>
    <dsp:sp modelId="{E7B202E0-9100-453E-B2B6-F6D6BA085467}">
      <dsp:nvSpPr>
        <dsp:cNvPr id="0" name=""/>
        <dsp:cNvSpPr/>
      </dsp:nvSpPr>
      <dsp:spPr>
        <a:xfrm>
          <a:off x="2846189" y="1379696"/>
          <a:ext cx="1421010" cy="2897362"/>
        </a:xfrm>
        <a:prstGeom prst="rect">
          <a:avLst/>
        </a:prstGeom>
        <a:solidFill>
          <a:srgbClr val="F7A189"/>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solidFill>
                <a:schemeClr val="tx1"/>
              </a:solidFill>
            </a:rPr>
            <a:t>When?</a:t>
          </a:r>
          <a:endParaRPr lang="en-US" sz="2400" kern="1200" dirty="0">
            <a:solidFill>
              <a:schemeClr val="tx1"/>
            </a:solidFill>
          </a:endParaRPr>
        </a:p>
      </dsp:txBody>
      <dsp:txXfrm>
        <a:off x="2846189" y="1379696"/>
        <a:ext cx="1421010" cy="2897362"/>
      </dsp:txXfrm>
    </dsp:sp>
    <dsp:sp modelId="{29A666EC-A375-4418-903E-EBF197759CF7}">
      <dsp:nvSpPr>
        <dsp:cNvPr id="0" name=""/>
        <dsp:cNvSpPr/>
      </dsp:nvSpPr>
      <dsp:spPr>
        <a:xfrm>
          <a:off x="4267200" y="1379696"/>
          <a:ext cx="1421010" cy="2897362"/>
        </a:xfrm>
        <a:prstGeom prst="rect">
          <a:avLst/>
        </a:prstGeom>
        <a:solidFill>
          <a:srgbClr val="7030A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solidFill>
                <a:schemeClr val="tx1"/>
              </a:solidFill>
            </a:rPr>
            <a:t>How will it be given?</a:t>
          </a:r>
          <a:endParaRPr lang="en-US" sz="2400" kern="1200" dirty="0">
            <a:solidFill>
              <a:schemeClr val="tx1"/>
            </a:solidFill>
          </a:endParaRPr>
        </a:p>
      </dsp:txBody>
      <dsp:txXfrm>
        <a:off x="4267200" y="1379696"/>
        <a:ext cx="1421010" cy="2897362"/>
      </dsp:txXfrm>
    </dsp:sp>
    <dsp:sp modelId="{EBDDC4BD-CD61-4944-A916-C909EF3C0B58}">
      <dsp:nvSpPr>
        <dsp:cNvPr id="0" name=""/>
        <dsp:cNvSpPr/>
      </dsp:nvSpPr>
      <dsp:spPr>
        <a:xfrm>
          <a:off x="5688210" y="1379696"/>
          <a:ext cx="1421010" cy="2897362"/>
        </a:xfrm>
        <a:prstGeom prst="rect">
          <a:avLst/>
        </a:prstGeom>
        <a:solidFill>
          <a:srgbClr val="C000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solidFill>
                <a:schemeClr val="tx1"/>
              </a:solidFill>
            </a:rPr>
            <a:t>Who will send?</a:t>
          </a:r>
          <a:endParaRPr lang="en-US" sz="2400" kern="1200" dirty="0">
            <a:solidFill>
              <a:schemeClr val="tx1"/>
            </a:solidFill>
          </a:endParaRPr>
        </a:p>
      </dsp:txBody>
      <dsp:txXfrm>
        <a:off x="5688210" y="1379696"/>
        <a:ext cx="1421010" cy="2897362"/>
      </dsp:txXfrm>
    </dsp:sp>
    <dsp:sp modelId="{999AA1E2-A642-47FB-906D-B36CF5CDB868}">
      <dsp:nvSpPr>
        <dsp:cNvPr id="0" name=""/>
        <dsp:cNvSpPr/>
      </dsp:nvSpPr>
      <dsp:spPr>
        <a:xfrm>
          <a:off x="7109221" y="1379696"/>
          <a:ext cx="1421010" cy="2897362"/>
        </a:xfrm>
        <a:prstGeom prst="rect">
          <a:avLst/>
        </a:prstGeom>
        <a:gradFill rotWithShape="0">
          <a:gsLst>
            <a:gs pos="0">
              <a:schemeClr val="accent5">
                <a:hueOff val="2756549"/>
                <a:satOff val="50000"/>
                <a:lumOff val="-43333"/>
                <a:alphaOff val="0"/>
                <a:shade val="51000"/>
                <a:satMod val="130000"/>
              </a:schemeClr>
            </a:gs>
            <a:gs pos="80000">
              <a:schemeClr val="accent5">
                <a:hueOff val="2756549"/>
                <a:satOff val="50000"/>
                <a:lumOff val="-43333"/>
                <a:alphaOff val="0"/>
                <a:shade val="93000"/>
                <a:satMod val="130000"/>
              </a:schemeClr>
            </a:gs>
            <a:gs pos="100000">
              <a:schemeClr val="accent5">
                <a:hueOff val="2756549"/>
                <a:satOff val="50000"/>
                <a:lumOff val="-4333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solidFill>
                <a:schemeClr val="tx1"/>
              </a:solidFill>
            </a:rPr>
            <a:t>Any protocols?</a:t>
          </a:r>
          <a:endParaRPr lang="en-US" sz="2400" kern="1200" dirty="0">
            <a:solidFill>
              <a:schemeClr val="tx1"/>
            </a:solidFill>
          </a:endParaRPr>
        </a:p>
      </dsp:txBody>
      <dsp:txXfrm>
        <a:off x="7109221" y="1379696"/>
        <a:ext cx="1421010" cy="2897362"/>
      </dsp:txXfrm>
    </dsp:sp>
    <dsp:sp modelId="{C2511820-636B-4A74-B241-46F27D2A20A6}">
      <dsp:nvSpPr>
        <dsp:cNvPr id="0" name=""/>
        <dsp:cNvSpPr/>
      </dsp:nvSpPr>
      <dsp:spPr>
        <a:xfrm>
          <a:off x="0" y="4277058"/>
          <a:ext cx="8534400" cy="321929"/>
        </a:xfrm>
        <a:prstGeom prst="rect">
          <a:avLst/>
        </a:prstGeom>
        <a:solidFill>
          <a:schemeClr val="accent5">
            <a:shade val="90000"/>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1">
          <a:scrgbClr r="0" g="0" b="0"/>
        </a:fillRef>
        <a:effectRef idx="3">
          <a:scrgbClr r="0" g="0" b="0"/>
        </a:effectRef>
        <a:fontRef idx="minor"/>
      </dsp:style>
    </dsp:sp>
  </dsp:spTree>
</dsp:drawing>
</file>

<file path=ppt/diagrams/drawing1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86A3DCC-0F0B-486C-A12E-EAB42DB18F06}">
      <dsp:nvSpPr>
        <dsp:cNvPr id="0" name=""/>
        <dsp:cNvSpPr/>
      </dsp:nvSpPr>
      <dsp:spPr>
        <a:xfrm>
          <a:off x="1187648" y="1089"/>
          <a:ext cx="6159103" cy="829749"/>
        </a:xfrm>
        <a:prstGeom prst="roundRect">
          <a:avLst>
            <a:gd name="adj" fmla="val 10000"/>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815" tIns="29210" rIns="43815" bIns="29210" numCol="1" spcCol="1270" anchor="ctr" anchorCtr="0">
          <a:noAutofit/>
        </a:bodyPr>
        <a:lstStyle/>
        <a:p>
          <a:pPr lvl="0" algn="ctr" defTabSz="1022350">
            <a:lnSpc>
              <a:spcPct val="90000"/>
            </a:lnSpc>
            <a:spcBef>
              <a:spcPct val="0"/>
            </a:spcBef>
            <a:spcAft>
              <a:spcPct val="35000"/>
            </a:spcAft>
          </a:pPr>
          <a:r>
            <a:rPr lang="en-US" sz="2300" kern="1200" dirty="0" smtClean="0"/>
            <a:t>Plan your Risks</a:t>
          </a:r>
        </a:p>
        <a:p>
          <a:pPr lvl="0" algn="ctr" defTabSz="1022350">
            <a:lnSpc>
              <a:spcPct val="90000"/>
            </a:lnSpc>
            <a:spcBef>
              <a:spcPct val="0"/>
            </a:spcBef>
            <a:spcAft>
              <a:spcPct val="35000"/>
            </a:spcAft>
          </a:pPr>
          <a:r>
            <a:rPr lang="en-US" sz="2300" kern="1200" dirty="0" smtClean="0"/>
            <a:t>You will turn threats in to opportunities</a:t>
          </a:r>
          <a:endParaRPr lang="en-US" sz="2300" kern="1200" dirty="0"/>
        </a:p>
      </dsp:txBody>
      <dsp:txXfrm>
        <a:off x="1187648" y="1089"/>
        <a:ext cx="6159103" cy="829749"/>
      </dsp:txXfrm>
    </dsp:sp>
    <dsp:sp modelId="{0F36A975-B96E-43D0-AEEB-2C0B25586B89}">
      <dsp:nvSpPr>
        <dsp:cNvPr id="0" name=""/>
        <dsp:cNvSpPr/>
      </dsp:nvSpPr>
      <dsp:spPr>
        <a:xfrm>
          <a:off x="1187648" y="980193"/>
          <a:ext cx="829749" cy="829749"/>
        </a:xfrm>
        <a:prstGeom prst="roundRect">
          <a:avLst>
            <a:gd name="adj" fmla="val 16670"/>
          </a:avLst>
        </a:prstGeom>
        <a:blipFill>
          <a:blip xmlns:r="http://schemas.openxmlformats.org/officeDocument/2006/relationships" r:embed="rId1" cstate="print">
            <a:extLst>
              <a:ext uri="{28A0092B-C50C-407E-A947-70E740481C1C}"/>
            </a:extLst>
          </a:blip>
          <a:srcRect/>
          <a:stretch>
            <a:fillRect t="-6000" b="-6000"/>
          </a:stretch>
        </a:blip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C2D0933-4977-4D84-AF1A-479FEA1B9E05}">
      <dsp:nvSpPr>
        <dsp:cNvPr id="0" name=""/>
        <dsp:cNvSpPr/>
      </dsp:nvSpPr>
      <dsp:spPr>
        <a:xfrm>
          <a:off x="2067182" y="980193"/>
          <a:ext cx="5279569" cy="829749"/>
        </a:xfrm>
        <a:prstGeom prst="roundRect">
          <a:avLst>
            <a:gd name="adj" fmla="val 16670"/>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163576" rIns="163576" bIns="163576" numCol="1" spcCol="1270" anchor="ctr" anchorCtr="0">
          <a:noAutofit/>
        </a:bodyPr>
        <a:lstStyle/>
        <a:p>
          <a:pPr lvl="0" algn="ctr" defTabSz="1022350">
            <a:lnSpc>
              <a:spcPct val="90000"/>
            </a:lnSpc>
            <a:spcBef>
              <a:spcPct val="0"/>
            </a:spcBef>
            <a:spcAft>
              <a:spcPct val="35000"/>
            </a:spcAft>
          </a:pPr>
          <a:r>
            <a:rPr lang="en-US" sz="2300" kern="1200" dirty="0" smtClean="0"/>
            <a:t>Identify</a:t>
          </a:r>
          <a:endParaRPr lang="en-US" sz="2300" kern="1200" dirty="0"/>
        </a:p>
      </dsp:txBody>
      <dsp:txXfrm>
        <a:off x="2067182" y="980193"/>
        <a:ext cx="5279569" cy="829749"/>
      </dsp:txXfrm>
    </dsp:sp>
    <dsp:sp modelId="{7CF887A8-9E41-4BCA-A8ED-B269D95E6567}">
      <dsp:nvSpPr>
        <dsp:cNvPr id="0" name=""/>
        <dsp:cNvSpPr/>
      </dsp:nvSpPr>
      <dsp:spPr>
        <a:xfrm>
          <a:off x="1187648" y="1909511"/>
          <a:ext cx="829749" cy="829749"/>
        </a:xfrm>
        <a:prstGeom prst="roundRect">
          <a:avLst>
            <a:gd name="adj" fmla="val 16670"/>
          </a:avLst>
        </a:prstGeom>
        <a:blipFill>
          <a:blip xmlns:r="http://schemas.openxmlformats.org/officeDocument/2006/relationships" r:embed="rId2" cstate="print">
            <a:extLst>
              <a:ext uri="{28A0092B-C50C-407E-A947-70E740481C1C}"/>
            </a:extLst>
          </a:blip>
          <a:srcRect/>
          <a:stretch>
            <a:fillRect/>
          </a:stretch>
        </a:blip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1CE1E11-F99E-43A8-A830-8B5913443ECD}">
      <dsp:nvSpPr>
        <dsp:cNvPr id="0" name=""/>
        <dsp:cNvSpPr/>
      </dsp:nvSpPr>
      <dsp:spPr>
        <a:xfrm>
          <a:off x="2067182" y="1909511"/>
          <a:ext cx="5279569" cy="829749"/>
        </a:xfrm>
        <a:prstGeom prst="roundRect">
          <a:avLst>
            <a:gd name="adj" fmla="val 16670"/>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163576" rIns="163576" bIns="163576" numCol="1" spcCol="1270" anchor="ctr" anchorCtr="0">
          <a:noAutofit/>
        </a:bodyPr>
        <a:lstStyle/>
        <a:p>
          <a:pPr lvl="0" algn="ctr" defTabSz="1022350">
            <a:lnSpc>
              <a:spcPct val="90000"/>
            </a:lnSpc>
            <a:spcBef>
              <a:spcPct val="0"/>
            </a:spcBef>
            <a:spcAft>
              <a:spcPct val="35000"/>
            </a:spcAft>
          </a:pPr>
          <a:r>
            <a:rPr lang="en-US" sz="2300" kern="1200" dirty="0" smtClean="0"/>
            <a:t>Analyze</a:t>
          </a:r>
          <a:endParaRPr lang="en-US" sz="2300" kern="1200" dirty="0"/>
        </a:p>
      </dsp:txBody>
      <dsp:txXfrm>
        <a:off x="2067182" y="1909511"/>
        <a:ext cx="5279569" cy="829749"/>
      </dsp:txXfrm>
    </dsp:sp>
    <dsp:sp modelId="{9A41E135-E8B1-4156-BC85-4A219E442138}">
      <dsp:nvSpPr>
        <dsp:cNvPr id="0" name=""/>
        <dsp:cNvSpPr/>
      </dsp:nvSpPr>
      <dsp:spPr>
        <a:xfrm>
          <a:off x="1187648" y="2838830"/>
          <a:ext cx="829749" cy="829749"/>
        </a:xfrm>
        <a:prstGeom prst="roundRect">
          <a:avLst>
            <a:gd name="adj" fmla="val 16670"/>
          </a:avLst>
        </a:prstGeom>
        <a:blipFill>
          <a:blip xmlns:r="http://schemas.openxmlformats.org/officeDocument/2006/relationships" r:embed="rId3">
            <a:extLst>
              <a:ext uri="{28A0092B-C50C-407E-A947-70E740481C1C}"/>
            </a:extLst>
          </a:blip>
          <a:srcRect/>
          <a:stretch>
            <a:fillRect/>
          </a:stretch>
        </a:blip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7D50017-ED02-4FA0-8BE3-414B9C8CB288}">
      <dsp:nvSpPr>
        <dsp:cNvPr id="0" name=""/>
        <dsp:cNvSpPr/>
      </dsp:nvSpPr>
      <dsp:spPr>
        <a:xfrm>
          <a:off x="2067182" y="2838830"/>
          <a:ext cx="5279569" cy="829749"/>
        </a:xfrm>
        <a:prstGeom prst="roundRect">
          <a:avLst>
            <a:gd name="adj" fmla="val 16670"/>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163576" rIns="163576" bIns="163576" numCol="1" spcCol="1270" anchor="ctr" anchorCtr="0">
          <a:noAutofit/>
        </a:bodyPr>
        <a:lstStyle/>
        <a:p>
          <a:pPr lvl="0" algn="ctr" defTabSz="1022350">
            <a:lnSpc>
              <a:spcPct val="90000"/>
            </a:lnSpc>
            <a:spcBef>
              <a:spcPct val="0"/>
            </a:spcBef>
            <a:spcAft>
              <a:spcPct val="35000"/>
            </a:spcAft>
          </a:pPr>
          <a:r>
            <a:rPr lang="en-US" sz="2300" kern="1200" dirty="0" smtClean="0"/>
            <a:t>Respond</a:t>
          </a:r>
          <a:endParaRPr lang="en-US" sz="2300" kern="1200" dirty="0"/>
        </a:p>
      </dsp:txBody>
      <dsp:txXfrm>
        <a:off x="2067182" y="2838830"/>
        <a:ext cx="5279569" cy="829749"/>
      </dsp:txXfrm>
    </dsp:sp>
    <dsp:sp modelId="{EE80BD61-653D-4644-80B4-943A049C8201}">
      <dsp:nvSpPr>
        <dsp:cNvPr id="0" name=""/>
        <dsp:cNvSpPr/>
      </dsp:nvSpPr>
      <dsp:spPr>
        <a:xfrm>
          <a:off x="1187648" y="3768149"/>
          <a:ext cx="829749" cy="829749"/>
        </a:xfrm>
        <a:prstGeom prst="roundRect">
          <a:avLst>
            <a:gd name="adj" fmla="val 16670"/>
          </a:avLst>
        </a:prstGeom>
        <a:blipFill>
          <a:blip xmlns:r="http://schemas.openxmlformats.org/officeDocument/2006/relationships" r:embed="rId4" cstate="print">
            <a:extLst>
              <a:ext uri="{28A0092B-C50C-407E-A947-70E740481C1C}"/>
            </a:extLst>
          </a:blip>
          <a:srcRect/>
          <a:stretch>
            <a:fillRect t="-25000" b="-25000"/>
          </a:stretch>
        </a:blip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B4E499C-8909-4A3C-93D2-0E3428E93E86}">
      <dsp:nvSpPr>
        <dsp:cNvPr id="0" name=""/>
        <dsp:cNvSpPr/>
      </dsp:nvSpPr>
      <dsp:spPr>
        <a:xfrm>
          <a:off x="2067182" y="3768149"/>
          <a:ext cx="5279569" cy="829749"/>
        </a:xfrm>
        <a:prstGeom prst="roundRect">
          <a:avLst>
            <a:gd name="adj" fmla="val 16670"/>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163576" rIns="163576" bIns="163576" numCol="1" spcCol="1270" anchor="ctr" anchorCtr="0">
          <a:noAutofit/>
        </a:bodyPr>
        <a:lstStyle/>
        <a:p>
          <a:pPr lvl="0" algn="ctr" defTabSz="1022350">
            <a:lnSpc>
              <a:spcPct val="90000"/>
            </a:lnSpc>
            <a:spcBef>
              <a:spcPct val="0"/>
            </a:spcBef>
            <a:spcAft>
              <a:spcPct val="35000"/>
            </a:spcAft>
          </a:pPr>
          <a:r>
            <a:rPr lang="en-US" sz="2300" kern="1200" dirty="0" smtClean="0"/>
            <a:t>Control</a:t>
          </a:r>
          <a:endParaRPr lang="en-US" sz="2300" kern="1200" dirty="0"/>
        </a:p>
      </dsp:txBody>
      <dsp:txXfrm>
        <a:off x="2067182" y="3768149"/>
        <a:ext cx="5279569" cy="829749"/>
      </dsp:txXfrm>
    </dsp:sp>
  </dsp:spTree>
</dsp:drawing>
</file>

<file path=ppt/diagrams/drawing1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F2400B7-A547-46ED-BF35-204472BF74F8}">
      <dsp:nvSpPr>
        <dsp:cNvPr id="0" name=""/>
        <dsp:cNvSpPr/>
      </dsp:nvSpPr>
      <dsp:spPr>
        <a:xfrm>
          <a:off x="4271" y="0"/>
          <a:ext cx="4108846" cy="4598988"/>
        </a:xfrm>
        <a:prstGeom prst="roundRect">
          <a:avLst>
            <a:gd name="adj" fmla="val 10000"/>
          </a:avLst>
        </a:prstGeom>
        <a:solidFill>
          <a:srgbClr val="F7A189"/>
        </a:solidFill>
        <a:ln>
          <a:noFill/>
        </a:ln>
        <a:effectLst/>
      </dsp:spPr>
      <dsp:style>
        <a:lnRef idx="0">
          <a:scrgbClr r="0" g="0" b="0"/>
        </a:lnRef>
        <a:fillRef idx="1">
          <a:scrgbClr r="0" g="0" b="0"/>
        </a:fillRef>
        <a:effectRef idx="0">
          <a:scrgbClr r="0" g="0" b="0"/>
        </a:effectRef>
        <a:fontRef idx="minor"/>
      </dsp:style>
      <dsp:txBody>
        <a:bodyPr spcFirstLastPara="0" vert="horz" wrap="square" lIns="201930" tIns="201930" rIns="201930" bIns="201930" numCol="1" spcCol="1270" anchor="ctr" anchorCtr="0">
          <a:noAutofit/>
        </a:bodyPr>
        <a:lstStyle/>
        <a:p>
          <a:pPr lvl="0" algn="ctr" defTabSz="2355850">
            <a:lnSpc>
              <a:spcPct val="90000"/>
            </a:lnSpc>
            <a:spcBef>
              <a:spcPct val="0"/>
            </a:spcBef>
            <a:spcAft>
              <a:spcPct val="35000"/>
            </a:spcAft>
          </a:pPr>
          <a:r>
            <a:rPr lang="en-US" sz="5300" kern="1200" dirty="0" smtClean="0"/>
            <a:t>Threat</a:t>
          </a:r>
          <a:endParaRPr lang="en-US" sz="5300" kern="1200" dirty="0"/>
        </a:p>
      </dsp:txBody>
      <dsp:txXfrm>
        <a:off x="4271" y="0"/>
        <a:ext cx="4108846" cy="1379696"/>
      </dsp:txXfrm>
    </dsp:sp>
    <dsp:sp modelId="{4384EE33-BB94-458B-A96B-8CAB5284EB5F}">
      <dsp:nvSpPr>
        <dsp:cNvPr id="0" name=""/>
        <dsp:cNvSpPr/>
      </dsp:nvSpPr>
      <dsp:spPr>
        <a:xfrm>
          <a:off x="415156" y="1379808"/>
          <a:ext cx="3287077" cy="669974"/>
        </a:xfrm>
        <a:prstGeom prst="roundRect">
          <a:avLst>
            <a:gd name="adj" fmla="val 10000"/>
          </a:avLst>
        </a:prstGeom>
        <a:solidFill>
          <a:srgbClr val="C84B3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3980" tIns="70485" rIns="93980" bIns="70485" numCol="1" spcCol="1270" anchor="ctr" anchorCtr="0">
          <a:noAutofit/>
        </a:bodyPr>
        <a:lstStyle/>
        <a:p>
          <a:pPr lvl="0" algn="ctr" defTabSz="1644650">
            <a:lnSpc>
              <a:spcPct val="90000"/>
            </a:lnSpc>
            <a:spcBef>
              <a:spcPct val="0"/>
            </a:spcBef>
            <a:spcAft>
              <a:spcPct val="35000"/>
            </a:spcAft>
          </a:pPr>
          <a:r>
            <a:rPr lang="en-US" sz="3700" kern="1200" dirty="0" smtClean="0"/>
            <a:t>Avoid</a:t>
          </a:r>
          <a:endParaRPr lang="en-US" sz="3700" kern="1200" dirty="0"/>
        </a:p>
      </dsp:txBody>
      <dsp:txXfrm>
        <a:off x="415156" y="1379808"/>
        <a:ext cx="3287077" cy="669974"/>
      </dsp:txXfrm>
    </dsp:sp>
    <dsp:sp modelId="{986B1013-9871-461E-A6AE-91DB68BD21D4}">
      <dsp:nvSpPr>
        <dsp:cNvPr id="0" name=""/>
        <dsp:cNvSpPr/>
      </dsp:nvSpPr>
      <dsp:spPr>
        <a:xfrm>
          <a:off x="415156" y="2152856"/>
          <a:ext cx="3287077" cy="669974"/>
        </a:xfrm>
        <a:prstGeom prst="roundRect">
          <a:avLst>
            <a:gd name="adj" fmla="val 10000"/>
          </a:avLst>
        </a:prstGeom>
        <a:solidFill>
          <a:srgbClr val="E1644B"/>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3980" tIns="70485" rIns="93980" bIns="70485" numCol="1" spcCol="1270" anchor="ctr" anchorCtr="0">
          <a:noAutofit/>
        </a:bodyPr>
        <a:lstStyle/>
        <a:p>
          <a:pPr lvl="0" algn="ctr" defTabSz="1644650">
            <a:lnSpc>
              <a:spcPct val="90000"/>
            </a:lnSpc>
            <a:spcBef>
              <a:spcPct val="0"/>
            </a:spcBef>
            <a:spcAft>
              <a:spcPct val="35000"/>
            </a:spcAft>
          </a:pPr>
          <a:r>
            <a:rPr lang="en-US" sz="3700" kern="1200" dirty="0" smtClean="0"/>
            <a:t>Mitigate</a:t>
          </a:r>
          <a:endParaRPr lang="en-US" sz="3700" kern="1200" dirty="0"/>
        </a:p>
      </dsp:txBody>
      <dsp:txXfrm>
        <a:off x="415156" y="2152856"/>
        <a:ext cx="3287077" cy="669974"/>
      </dsp:txXfrm>
    </dsp:sp>
    <dsp:sp modelId="{729D5324-6D78-4BF3-8468-347A0FF853C2}">
      <dsp:nvSpPr>
        <dsp:cNvPr id="0" name=""/>
        <dsp:cNvSpPr/>
      </dsp:nvSpPr>
      <dsp:spPr>
        <a:xfrm>
          <a:off x="415156" y="2925904"/>
          <a:ext cx="3287077" cy="669974"/>
        </a:xfrm>
        <a:prstGeom prst="roundRect">
          <a:avLst>
            <a:gd name="adj" fmla="val 10000"/>
          </a:avLst>
        </a:prstGeom>
        <a:solidFill>
          <a:srgbClr val="F97A1B"/>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3980" tIns="70485" rIns="93980" bIns="70485" numCol="1" spcCol="1270" anchor="ctr" anchorCtr="0">
          <a:noAutofit/>
        </a:bodyPr>
        <a:lstStyle/>
        <a:p>
          <a:pPr lvl="0" algn="ctr" defTabSz="1644650">
            <a:lnSpc>
              <a:spcPct val="90000"/>
            </a:lnSpc>
            <a:spcBef>
              <a:spcPct val="0"/>
            </a:spcBef>
            <a:spcAft>
              <a:spcPct val="35000"/>
            </a:spcAft>
          </a:pPr>
          <a:r>
            <a:rPr lang="en-US" sz="3700" kern="1200" dirty="0" smtClean="0"/>
            <a:t>Transfer</a:t>
          </a:r>
          <a:endParaRPr lang="en-US" sz="3700" kern="1200" dirty="0"/>
        </a:p>
      </dsp:txBody>
      <dsp:txXfrm>
        <a:off x="415156" y="2925904"/>
        <a:ext cx="3287077" cy="669974"/>
      </dsp:txXfrm>
    </dsp:sp>
    <dsp:sp modelId="{191BD968-0420-48FF-A891-0170F6A9B818}">
      <dsp:nvSpPr>
        <dsp:cNvPr id="0" name=""/>
        <dsp:cNvSpPr/>
      </dsp:nvSpPr>
      <dsp:spPr>
        <a:xfrm>
          <a:off x="415156" y="3698951"/>
          <a:ext cx="3287077" cy="669974"/>
        </a:xfrm>
        <a:prstGeom prst="roundRect">
          <a:avLst>
            <a:gd name="adj" fmla="val 10000"/>
          </a:avLst>
        </a:prstGeom>
        <a:solidFill>
          <a:srgbClr val="FF9664"/>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3980" tIns="70485" rIns="93980" bIns="70485" numCol="1" spcCol="1270" anchor="ctr" anchorCtr="0">
          <a:noAutofit/>
        </a:bodyPr>
        <a:lstStyle/>
        <a:p>
          <a:pPr lvl="0" algn="ctr" defTabSz="1644650">
            <a:lnSpc>
              <a:spcPct val="90000"/>
            </a:lnSpc>
            <a:spcBef>
              <a:spcPct val="0"/>
            </a:spcBef>
            <a:spcAft>
              <a:spcPct val="35000"/>
            </a:spcAft>
          </a:pPr>
          <a:r>
            <a:rPr lang="en-US" sz="3700" kern="1200" dirty="0" smtClean="0"/>
            <a:t>Accept</a:t>
          </a:r>
          <a:endParaRPr lang="en-US" sz="3700" kern="1200" dirty="0"/>
        </a:p>
      </dsp:txBody>
      <dsp:txXfrm>
        <a:off x="415156" y="3698951"/>
        <a:ext cx="3287077" cy="669974"/>
      </dsp:txXfrm>
    </dsp:sp>
    <dsp:sp modelId="{737E956B-0C4A-4BAB-9EB3-EC852663DCAE}">
      <dsp:nvSpPr>
        <dsp:cNvPr id="0" name=""/>
        <dsp:cNvSpPr/>
      </dsp:nvSpPr>
      <dsp:spPr>
        <a:xfrm>
          <a:off x="4421281" y="0"/>
          <a:ext cx="4108846" cy="4598988"/>
        </a:xfrm>
        <a:prstGeom prst="roundRect">
          <a:avLst>
            <a:gd name="adj" fmla="val 10000"/>
          </a:avLst>
        </a:prstGeom>
        <a:solidFill>
          <a:srgbClr val="D2ECB6"/>
        </a:solidFill>
        <a:ln>
          <a:noFill/>
        </a:ln>
        <a:effectLst/>
      </dsp:spPr>
      <dsp:style>
        <a:lnRef idx="0">
          <a:scrgbClr r="0" g="0" b="0"/>
        </a:lnRef>
        <a:fillRef idx="1">
          <a:scrgbClr r="0" g="0" b="0"/>
        </a:fillRef>
        <a:effectRef idx="0">
          <a:scrgbClr r="0" g="0" b="0"/>
        </a:effectRef>
        <a:fontRef idx="minor"/>
      </dsp:style>
      <dsp:txBody>
        <a:bodyPr spcFirstLastPara="0" vert="horz" wrap="square" lIns="201930" tIns="201930" rIns="201930" bIns="201930" numCol="1" spcCol="1270" anchor="ctr" anchorCtr="0">
          <a:noAutofit/>
        </a:bodyPr>
        <a:lstStyle/>
        <a:p>
          <a:pPr lvl="0" algn="ctr" defTabSz="2355850">
            <a:lnSpc>
              <a:spcPct val="90000"/>
            </a:lnSpc>
            <a:spcBef>
              <a:spcPct val="0"/>
            </a:spcBef>
            <a:spcAft>
              <a:spcPct val="35000"/>
            </a:spcAft>
          </a:pPr>
          <a:r>
            <a:rPr lang="en-US" sz="5300" kern="1200" dirty="0" smtClean="0"/>
            <a:t>Opportunity</a:t>
          </a:r>
          <a:endParaRPr lang="en-US" sz="5300" kern="1200" dirty="0"/>
        </a:p>
      </dsp:txBody>
      <dsp:txXfrm>
        <a:off x="4421281" y="0"/>
        <a:ext cx="4108846" cy="1379696"/>
      </dsp:txXfrm>
    </dsp:sp>
    <dsp:sp modelId="{A1DE8B34-B238-4656-824A-95CBE7483434}">
      <dsp:nvSpPr>
        <dsp:cNvPr id="0" name=""/>
        <dsp:cNvSpPr/>
      </dsp:nvSpPr>
      <dsp:spPr>
        <a:xfrm>
          <a:off x="4832166" y="1379808"/>
          <a:ext cx="3287077" cy="669974"/>
        </a:xfrm>
        <a:prstGeom prst="roundRect">
          <a:avLst>
            <a:gd name="adj" fmla="val 10000"/>
          </a:avLst>
        </a:prstGeom>
        <a:solidFill>
          <a:srgbClr val="009E47"/>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3980" tIns="70485" rIns="93980" bIns="70485" numCol="1" spcCol="1270" anchor="ctr" anchorCtr="0">
          <a:noAutofit/>
        </a:bodyPr>
        <a:lstStyle/>
        <a:p>
          <a:pPr lvl="0" algn="ctr" defTabSz="1644650">
            <a:lnSpc>
              <a:spcPct val="90000"/>
            </a:lnSpc>
            <a:spcBef>
              <a:spcPct val="0"/>
            </a:spcBef>
            <a:spcAft>
              <a:spcPct val="35000"/>
            </a:spcAft>
          </a:pPr>
          <a:r>
            <a:rPr lang="en-US" sz="3700" kern="1200" dirty="0" smtClean="0"/>
            <a:t>Exploit</a:t>
          </a:r>
          <a:endParaRPr lang="en-US" sz="3700" kern="1200" dirty="0"/>
        </a:p>
      </dsp:txBody>
      <dsp:txXfrm>
        <a:off x="4832166" y="1379808"/>
        <a:ext cx="3287077" cy="669974"/>
      </dsp:txXfrm>
    </dsp:sp>
    <dsp:sp modelId="{0BBA2F50-15FD-4716-8119-F616A60DD4EE}">
      <dsp:nvSpPr>
        <dsp:cNvPr id="0" name=""/>
        <dsp:cNvSpPr/>
      </dsp:nvSpPr>
      <dsp:spPr>
        <a:xfrm>
          <a:off x="4832166" y="2152856"/>
          <a:ext cx="3287077" cy="669974"/>
        </a:xfrm>
        <a:prstGeom prst="roundRect">
          <a:avLst>
            <a:gd name="adj" fmla="val 10000"/>
          </a:avLst>
        </a:prstGeom>
        <a:solidFill>
          <a:srgbClr val="00B85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3980" tIns="70485" rIns="93980" bIns="70485" numCol="1" spcCol="1270" anchor="ctr" anchorCtr="0">
          <a:noAutofit/>
        </a:bodyPr>
        <a:lstStyle/>
        <a:p>
          <a:pPr lvl="0" algn="ctr" defTabSz="1644650">
            <a:lnSpc>
              <a:spcPct val="90000"/>
            </a:lnSpc>
            <a:spcBef>
              <a:spcPct val="0"/>
            </a:spcBef>
            <a:spcAft>
              <a:spcPct val="35000"/>
            </a:spcAft>
          </a:pPr>
          <a:r>
            <a:rPr lang="en-US" sz="3700" kern="1200" dirty="0" smtClean="0"/>
            <a:t>Enhance</a:t>
          </a:r>
          <a:endParaRPr lang="en-US" sz="3700" kern="1200" dirty="0"/>
        </a:p>
      </dsp:txBody>
      <dsp:txXfrm>
        <a:off x="4832166" y="2152856"/>
        <a:ext cx="3287077" cy="669974"/>
      </dsp:txXfrm>
    </dsp:sp>
    <dsp:sp modelId="{2AD8DC43-90D1-4C30-90D7-6E5FBEDC92CE}">
      <dsp:nvSpPr>
        <dsp:cNvPr id="0" name=""/>
        <dsp:cNvSpPr/>
      </dsp:nvSpPr>
      <dsp:spPr>
        <a:xfrm>
          <a:off x="4832166" y="2925904"/>
          <a:ext cx="3287077" cy="669974"/>
        </a:xfrm>
        <a:prstGeom prst="roundRect">
          <a:avLst>
            <a:gd name="adj" fmla="val 10000"/>
          </a:avLst>
        </a:prstGeom>
        <a:solidFill>
          <a:srgbClr val="00D25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3980" tIns="70485" rIns="93980" bIns="70485" numCol="1" spcCol="1270" anchor="ctr" anchorCtr="0">
          <a:noAutofit/>
        </a:bodyPr>
        <a:lstStyle/>
        <a:p>
          <a:pPr lvl="0" algn="ctr" defTabSz="1644650">
            <a:lnSpc>
              <a:spcPct val="90000"/>
            </a:lnSpc>
            <a:spcBef>
              <a:spcPct val="0"/>
            </a:spcBef>
            <a:spcAft>
              <a:spcPct val="35000"/>
            </a:spcAft>
          </a:pPr>
          <a:r>
            <a:rPr lang="en-US" sz="3700" kern="1200" dirty="0" smtClean="0">
              <a:solidFill>
                <a:schemeClr val="tx1"/>
              </a:solidFill>
            </a:rPr>
            <a:t>Share</a:t>
          </a:r>
          <a:endParaRPr lang="en-US" sz="3700" kern="1200" dirty="0">
            <a:solidFill>
              <a:schemeClr val="tx1"/>
            </a:solidFill>
          </a:endParaRPr>
        </a:p>
      </dsp:txBody>
      <dsp:txXfrm>
        <a:off x="4832166" y="2925904"/>
        <a:ext cx="3287077" cy="669974"/>
      </dsp:txXfrm>
    </dsp:sp>
    <dsp:sp modelId="{68315817-0261-47A6-88E3-09163F13CD5F}">
      <dsp:nvSpPr>
        <dsp:cNvPr id="0" name=""/>
        <dsp:cNvSpPr/>
      </dsp:nvSpPr>
      <dsp:spPr>
        <a:xfrm>
          <a:off x="4832166" y="3698951"/>
          <a:ext cx="3287077" cy="669974"/>
        </a:xfrm>
        <a:prstGeom prst="roundRect">
          <a:avLst>
            <a:gd name="adj" fmla="val 10000"/>
          </a:avLst>
        </a:prstGeom>
        <a:solidFill>
          <a:srgbClr val="00EE6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3980" tIns="70485" rIns="93980" bIns="70485" numCol="1" spcCol="1270" anchor="ctr" anchorCtr="0">
          <a:noAutofit/>
        </a:bodyPr>
        <a:lstStyle/>
        <a:p>
          <a:pPr lvl="0" algn="ctr" defTabSz="1644650">
            <a:lnSpc>
              <a:spcPct val="90000"/>
            </a:lnSpc>
            <a:spcBef>
              <a:spcPct val="0"/>
            </a:spcBef>
            <a:spcAft>
              <a:spcPct val="35000"/>
            </a:spcAft>
          </a:pPr>
          <a:r>
            <a:rPr lang="en-US" sz="3700" kern="1200" dirty="0" smtClean="0">
              <a:solidFill>
                <a:schemeClr val="tx1"/>
              </a:solidFill>
            </a:rPr>
            <a:t>Accept</a:t>
          </a:r>
          <a:endParaRPr lang="en-US" sz="3700" kern="1200" dirty="0">
            <a:solidFill>
              <a:schemeClr val="tx1"/>
            </a:solidFill>
          </a:endParaRPr>
        </a:p>
      </dsp:txBody>
      <dsp:txXfrm>
        <a:off x="4832166" y="3698951"/>
        <a:ext cx="3287077" cy="669974"/>
      </dsp:txXfrm>
    </dsp:sp>
  </dsp:spTree>
</dsp:drawing>
</file>

<file path=ppt/diagrams/drawing1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7E69D09-E078-488D-BD4B-F65892E643E8}">
      <dsp:nvSpPr>
        <dsp:cNvPr id="0" name=""/>
        <dsp:cNvSpPr/>
      </dsp:nvSpPr>
      <dsp:spPr>
        <a:xfrm>
          <a:off x="3324099" y="1483633"/>
          <a:ext cx="1885762" cy="1631261"/>
        </a:xfrm>
        <a:prstGeom prst="hexagon">
          <a:avLst>
            <a:gd name="adj" fmla="val 28570"/>
            <a:gd name="vf" fmla="val 115470"/>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kern="1200" dirty="0" smtClean="0"/>
            <a:t>Direct and Manage</a:t>
          </a:r>
        </a:p>
        <a:p>
          <a:pPr lvl="0" algn="ctr" defTabSz="577850">
            <a:lnSpc>
              <a:spcPct val="90000"/>
            </a:lnSpc>
            <a:spcBef>
              <a:spcPct val="0"/>
            </a:spcBef>
            <a:spcAft>
              <a:spcPct val="35000"/>
            </a:spcAft>
          </a:pPr>
          <a:r>
            <a:rPr lang="en-US" sz="1300" kern="1200" dirty="0" smtClean="0"/>
            <a:t>Execution</a:t>
          </a:r>
          <a:endParaRPr lang="en-US" sz="1300" kern="1200" dirty="0"/>
        </a:p>
      </dsp:txBody>
      <dsp:txXfrm>
        <a:off x="3324099" y="1483633"/>
        <a:ext cx="1885762" cy="1631261"/>
      </dsp:txXfrm>
    </dsp:sp>
    <dsp:sp modelId="{EA850E9A-5304-479C-9C8E-C7A768A72A0B}">
      <dsp:nvSpPr>
        <dsp:cNvPr id="0" name=""/>
        <dsp:cNvSpPr/>
      </dsp:nvSpPr>
      <dsp:spPr>
        <a:xfrm>
          <a:off x="4504949" y="703185"/>
          <a:ext cx="711492" cy="613045"/>
        </a:xfrm>
        <a:prstGeom prst="hexagon">
          <a:avLst>
            <a:gd name="adj" fmla="val 28900"/>
            <a:gd name="vf" fmla="val 115470"/>
          </a:avLst>
        </a:prstGeom>
        <a:gradFill rotWithShape="0">
          <a:gsLst>
            <a:gs pos="0">
              <a:schemeClr val="dk2">
                <a:tint val="40000"/>
                <a:hueOff val="0"/>
                <a:satOff val="0"/>
                <a:lumOff val="0"/>
                <a:alphaOff val="0"/>
                <a:shade val="51000"/>
                <a:satMod val="130000"/>
              </a:schemeClr>
            </a:gs>
            <a:gs pos="80000">
              <a:schemeClr val="dk2">
                <a:tint val="40000"/>
                <a:hueOff val="0"/>
                <a:satOff val="0"/>
                <a:lumOff val="0"/>
                <a:alphaOff val="0"/>
                <a:shade val="93000"/>
                <a:satMod val="130000"/>
              </a:schemeClr>
            </a:gs>
            <a:gs pos="100000">
              <a:schemeClr val="dk2">
                <a:tint val="40000"/>
                <a:hueOff val="0"/>
                <a:satOff val="0"/>
                <a:lumOff val="0"/>
                <a:alphaOff val="0"/>
                <a:shade val="94000"/>
                <a:satMod val="135000"/>
              </a:schemeClr>
            </a:gs>
          </a:gsLst>
          <a:lin ang="162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928EF529-6BE2-4B2B-A22D-770532B337CD}">
      <dsp:nvSpPr>
        <dsp:cNvPr id="0" name=""/>
        <dsp:cNvSpPr/>
      </dsp:nvSpPr>
      <dsp:spPr>
        <a:xfrm>
          <a:off x="3497805" y="0"/>
          <a:ext cx="1545369" cy="1336925"/>
        </a:xfrm>
        <a:prstGeom prst="hexagon">
          <a:avLst>
            <a:gd name="adj" fmla="val 28570"/>
            <a:gd name="vf" fmla="val 115470"/>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kern="1200" dirty="0" smtClean="0"/>
            <a:t>Acquire &amp; Develop Team</a:t>
          </a:r>
          <a:endParaRPr lang="en-US" sz="1300" kern="1200" dirty="0"/>
        </a:p>
      </dsp:txBody>
      <dsp:txXfrm>
        <a:off x="3497805" y="0"/>
        <a:ext cx="1545369" cy="1336925"/>
      </dsp:txXfrm>
    </dsp:sp>
    <dsp:sp modelId="{FDA9E21C-B098-4F80-82C9-824F9579C0DC}">
      <dsp:nvSpPr>
        <dsp:cNvPr id="0" name=""/>
        <dsp:cNvSpPr/>
      </dsp:nvSpPr>
      <dsp:spPr>
        <a:xfrm>
          <a:off x="5335316" y="1849253"/>
          <a:ext cx="711492" cy="613045"/>
        </a:xfrm>
        <a:prstGeom prst="hexagon">
          <a:avLst>
            <a:gd name="adj" fmla="val 28900"/>
            <a:gd name="vf" fmla="val 115470"/>
          </a:avLst>
        </a:prstGeom>
        <a:gradFill rotWithShape="0">
          <a:gsLst>
            <a:gs pos="0">
              <a:schemeClr val="dk2">
                <a:tint val="40000"/>
                <a:hueOff val="0"/>
                <a:satOff val="0"/>
                <a:lumOff val="0"/>
                <a:alphaOff val="0"/>
                <a:shade val="51000"/>
                <a:satMod val="130000"/>
              </a:schemeClr>
            </a:gs>
            <a:gs pos="80000">
              <a:schemeClr val="dk2">
                <a:tint val="40000"/>
                <a:hueOff val="0"/>
                <a:satOff val="0"/>
                <a:lumOff val="0"/>
                <a:alphaOff val="0"/>
                <a:shade val="93000"/>
                <a:satMod val="130000"/>
              </a:schemeClr>
            </a:gs>
            <a:gs pos="100000">
              <a:schemeClr val="dk2">
                <a:tint val="40000"/>
                <a:hueOff val="0"/>
                <a:satOff val="0"/>
                <a:lumOff val="0"/>
                <a:alphaOff val="0"/>
                <a:shade val="94000"/>
                <a:satMod val="135000"/>
              </a:schemeClr>
            </a:gs>
          </a:gsLst>
          <a:lin ang="162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E9B01C46-46C8-4624-952A-60DE1C60FC7C}">
      <dsp:nvSpPr>
        <dsp:cNvPr id="0" name=""/>
        <dsp:cNvSpPr/>
      </dsp:nvSpPr>
      <dsp:spPr>
        <a:xfrm>
          <a:off x="4915088" y="822299"/>
          <a:ext cx="1545369" cy="1336925"/>
        </a:xfrm>
        <a:prstGeom prst="hexagon">
          <a:avLst>
            <a:gd name="adj" fmla="val 28570"/>
            <a:gd name="vf" fmla="val 115470"/>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kern="1200" dirty="0" smtClean="0"/>
            <a:t>Manage </a:t>
          </a:r>
        </a:p>
        <a:p>
          <a:pPr lvl="0" algn="ctr" defTabSz="577850">
            <a:lnSpc>
              <a:spcPct val="90000"/>
            </a:lnSpc>
            <a:spcBef>
              <a:spcPct val="0"/>
            </a:spcBef>
            <a:spcAft>
              <a:spcPct val="35000"/>
            </a:spcAft>
          </a:pPr>
          <a:r>
            <a:rPr lang="en-US" sz="1300" kern="1200" dirty="0" smtClean="0"/>
            <a:t>Project Team </a:t>
          </a:r>
        </a:p>
      </dsp:txBody>
      <dsp:txXfrm>
        <a:off x="4915088" y="822299"/>
        <a:ext cx="1545369" cy="1336925"/>
      </dsp:txXfrm>
    </dsp:sp>
    <dsp:sp modelId="{8938FE51-B2B7-49A2-A63D-42FE4CB961FC}">
      <dsp:nvSpPr>
        <dsp:cNvPr id="0" name=""/>
        <dsp:cNvSpPr/>
      </dsp:nvSpPr>
      <dsp:spPr>
        <a:xfrm>
          <a:off x="4758489" y="3142948"/>
          <a:ext cx="711492" cy="613045"/>
        </a:xfrm>
        <a:prstGeom prst="hexagon">
          <a:avLst>
            <a:gd name="adj" fmla="val 28900"/>
            <a:gd name="vf" fmla="val 115470"/>
          </a:avLst>
        </a:prstGeom>
        <a:gradFill rotWithShape="0">
          <a:gsLst>
            <a:gs pos="0">
              <a:schemeClr val="dk2">
                <a:tint val="40000"/>
                <a:hueOff val="0"/>
                <a:satOff val="0"/>
                <a:lumOff val="0"/>
                <a:alphaOff val="0"/>
                <a:shade val="51000"/>
                <a:satMod val="130000"/>
              </a:schemeClr>
            </a:gs>
            <a:gs pos="80000">
              <a:schemeClr val="dk2">
                <a:tint val="40000"/>
                <a:hueOff val="0"/>
                <a:satOff val="0"/>
                <a:lumOff val="0"/>
                <a:alphaOff val="0"/>
                <a:shade val="93000"/>
                <a:satMod val="130000"/>
              </a:schemeClr>
            </a:gs>
            <a:gs pos="100000">
              <a:schemeClr val="dk2">
                <a:tint val="40000"/>
                <a:hueOff val="0"/>
                <a:satOff val="0"/>
                <a:lumOff val="0"/>
                <a:alphaOff val="0"/>
                <a:shade val="94000"/>
                <a:satMod val="135000"/>
              </a:schemeClr>
            </a:gs>
          </a:gsLst>
          <a:lin ang="162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B6BF47A7-38B3-4BB4-9C0D-93C6ED3062B6}">
      <dsp:nvSpPr>
        <dsp:cNvPr id="0" name=""/>
        <dsp:cNvSpPr/>
      </dsp:nvSpPr>
      <dsp:spPr>
        <a:xfrm>
          <a:off x="4915088" y="2438843"/>
          <a:ext cx="1545369" cy="1336925"/>
        </a:xfrm>
        <a:prstGeom prst="hexagon">
          <a:avLst>
            <a:gd name="adj" fmla="val 28570"/>
            <a:gd name="vf" fmla="val 115470"/>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kern="1200" dirty="0" smtClean="0"/>
            <a:t>Manage Stakeholders Expectations</a:t>
          </a:r>
          <a:endParaRPr lang="en-US" sz="1300" kern="1200" dirty="0"/>
        </a:p>
      </dsp:txBody>
      <dsp:txXfrm>
        <a:off x="4915088" y="2438843"/>
        <a:ext cx="1545369" cy="1336925"/>
      </dsp:txXfrm>
    </dsp:sp>
    <dsp:sp modelId="{A9814CC5-722F-48F5-8CEA-7D0E7BA9FC91}">
      <dsp:nvSpPr>
        <dsp:cNvPr id="0" name=""/>
        <dsp:cNvSpPr/>
      </dsp:nvSpPr>
      <dsp:spPr>
        <a:xfrm>
          <a:off x="3327608" y="3277238"/>
          <a:ext cx="711492" cy="613045"/>
        </a:xfrm>
        <a:prstGeom prst="hexagon">
          <a:avLst>
            <a:gd name="adj" fmla="val 28900"/>
            <a:gd name="vf" fmla="val 115470"/>
          </a:avLst>
        </a:prstGeom>
        <a:gradFill rotWithShape="0">
          <a:gsLst>
            <a:gs pos="0">
              <a:schemeClr val="dk2">
                <a:tint val="40000"/>
                <a:hueOff val="0"/>
                <a:satOff val="0"/>
                <a:lumOff val="0"/>
                <a:alphaOff val="0"/>
                <a:shade val="51000"/>
                <a:satMod val="130000"/>
              </a:schemeClr>
            </a:gs>
            <a:gs pos="80000">
              <a:schemeClr val="dk2">
                <a:tint val="40000"/>
                <a:hueOff val="0"/>
                <a:satOff val="0"/>
                <a:lumOff val="0"/>
                <a:alphaOff val="0"/>
                <a:shade val="93000"/>
                <a:satMod val="130000"/>
              </a:schemeClr>
            </a:gs>
            <a:gs pos="100000">
              <a:schemeClr val="dk2">
                <a:tint val="40000"/>
                <a:hueOff val="0"/>
                <a:satOff val="0"/>
                <a:lumOff val="0"/>
                <a:alphaOff val="0"/>
                <a:shade val="94000"/>
                <a:satMod val="135000"/>
              </a:schemeClr>
            </a:gs>
          </a:gsLst>
          <a:lin ang="162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674DB17E-9D58-44AA-8E26-E860CAF9F1AB}">
      <dsp:nvSpPr>
        <dsp:cNvPr id="0" name=""/>
        <dsp:cNvSpPr/>
      </dsp:nvSpPr>
      <dsp:spPr>
        <a:xfrm>
          <a:off x="3497805" y="3262062"/>
          <a:ext cx="1545369" cy="1336925"/>
        </a:xfrm>
        <a:prstGeom prst="hexagon">
          <a:avLst>
            <a:gd name="adj" fmla="val 28570"/>
            <a:gd name="vf" fmla="val 115470"/>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kern="1200" dirty="0" smtClean="0"/>
            <a:t>Perform QA</a:t>
          </a:r>
          <a:endParaRPr lang="en-US" sz="1300" kern="1200" dirty="0"/>
        </a:p>
      </dsp:txBody>
      <dsp:txXfrm>
        <a:off x="3497805" y="3262062"/>
        <a:ext cx="1545369" cy="1336925"/>
      </dsp:txXfrm>
    </dsp:sp>
    <dsp:sp modelId="{D35634C7-1504-42CD-AE5A-8A5DDF9ABE6E}">
      <dsp:nvSpPr>
        <dsp:cNvPr id="0" name=""/>
        <dsp:cNvSpPr/>
      </dsp:nvSpPr>
      <dsp:spPr>
        <a:xfrm>
          <a:off x="2483643" y="2131630"/>
          <a:ext cx="711492" cy="613045"/>
        </a:xfrm>
        <a:prstGeom prst="hexagon">
          <a:avLst>
            <a:gd name="adj" fmla="val 28900"/>
            <a:gd name="vf" fmla="val 115470"/>
          </a:avLst>
        </a:prstGeom>
        <a:gradFill rotWithShape="0">
          <a:gsLst>
            <a:gs pos="0">
              <a:schemeClr val="dk2">
                <a:tint val="40000"/>
                <a:hueOff val="0"/>
                <a:satOff val="0"/>
                <a:lumOff val="0"/>
                <a:alphaOff val="0"/>
                <a:shade val="51000"/>
                <a:satMod val="130000"/>
              </a:schemeClr>
            </a:gs>
            <a:gs pos="80000">
              <a:schemeClr val="dk2">
                <a:tint val="40000"/>
                <a:hueOff val="0"/>
                <a:satOff val="0"/>
                <a:lumOff val="0"/>
                <a:alphaOff val="0"/>
                <a:shade val="93000"/>
                <a:satMod val="130000"/>
              </a:schemeClr>
            </a:gs>
            <a:gs pos="100000">
              <a:schemeClr val="dk2">
                <a:tint val="40000"/>
                <a:hueOff val="0"/>
                <a:satOff val="0"/>
                <a:lumOff val="0"/>
                <a:alphaOff val="0"/>
                <a:shade val="94000"/>
                <a:satMod val="135000"/>
              </a:schemeClr>
            </a:gs>
          </a:gsLst>
          <a:lin ang="162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6CD3EF64-E6A0-4F6F-A0AD-D1CFB6E29DD3}">
      <dsp:nvSpPr>
        <dsp:cNvPr id="0" name=""/>
        <dsp:cNvSpPr/>
      </dsp:nvSpPr>
      <dsp:spPr>
        <a:xfrm>
          <a:off x="2073942" y="2439763"/>
          <a:ext cx="1545369" cy="1336925"/>
        </a:xfrm>
        <a:prstGeom prst="hexagon">
          <a:avLst>
            <a:gd name="adj" fmla="val 28570"/>
            <a:gd name="vf" fmla="val 115470"/>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kern="1200" dirty="0" smtClean="0"/>
            <a:t>Distribute Information</a:t>
          </a:r>
          <a:endParaRPr lang="en-US" sz="1300" kern="1200" dirty="0"/>
        </a:p>
      </dsp:txBody>
      <dsp:txXfrm>
        <a:off x="2073942" y="2439763"/>
        <a:ext cx="1545369" cy="1336925"/>
      </dsp:txXfrm>
    </dsp:sp>
    <dsp:sp modelId="{0D595B28-7957-400E-94A0-EC13494102EB}">
      <dsp:nvSpPr>
        <dsp:cNvPr id="0" name=""/>
        <dsp:cNvSpPr/>
      </dsp:nvSpPr>
      <dsp:spPr>
        <a:xfrm>
          <a:off x="2073942" y="820459"/>
          <a:ext cx="1545369" cy="1336925"/>
        </a:xfrm>
        <a:prstGeom prst="hexagon">
          <a:avLst>
            <a:gd name="adj" fmla="val 28570"/>
            <a:gd name="vf" fmla="val 115470"/>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kern="1200" dirty="0" smtClean="0"/>
            <a:t>Conduct Procurement </a:t>
          </a:r>
          <a:endParaRPr lang="en-US" sz="1300" kern="1200" dirty="0"/>
        </a:p>
      </dsp:txBody>
      <dsp:txXfrm>
        <a:off x="2073942" y="820459"/>
        <a:ext cx="1545369" cy="1336925"/>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7343B4F-6F38-4BF2-BAD7-4820B3BAA1F4}">
      <dsp:nvSpPr>
        <dsp:cNvPr id="0" name=""/>
        <dsp:cNvSpPr/>
      </dsp:nvSpPr>
      <dsp:spPr>
        <a:xfrm>
          <a:off x="0" y="0"/>
          <a:ext cx="8153400" cy="1371600"/>
        </a:xfrm>
        <a:prstGeom prst="rect">
          <a:avLst/>
        </a:prstGeom>
        <a:solidFill>
          <a:srgbClr val="002060"/>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kern="1200" dirty="0" smtClean="0"/>
            <a:t>Systematic identification and analysis of program stakeholders and documenting their characteristics to create a stakeholder register or inventory.  </a:t>
          </a:r>
          <a:endParaRPr lang="en-US" sz="2000" kern="1200" dirty="0"/>
        </a:p>
      </dsp:txBody>
      <dsp:txXfrm>
        <a:off x="0" y="0"/>
        <a:ext cx="8153400" cy="1371600"/>
      </dsp:txXfrm>
    </dsp:sp>
  </dsp:spTree>
</dsp:drawing>
</file>

<file path=ppt/diagrams/drawing2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7E69D09-E078-488D-BD4B-F65892E643E8}">
      <dsp:nvSpPr>
        <dsp:cNvPr id="0" name=""/>
        <dsp:cNvSpPr/>
      </dsp:nvSpPr>
      <dsp:spPr>
        <a:xfrm>
          <a:off x="3324099" y="1483633"/>
          <a:ext cx="1885762" cy="1631261"/>
        </a:xfrm>
        <a:prstGeom prst="hexagon">
          <a:avLst>
            <a:gd name="adj" fmla="val 28570"/>
            <a:gd name="vf" fmla="val 11547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kern="1200" dirty="0" smtClean="0"/>
            <a:t>Monitor and Control Project Work</a:t>
          </a:r>
          <a:endParaRPr lang="en-US" sz="1300" kern="1200" dirty="0"/>
        </a:p>
      </dsp:txBody>
      <dsp:txXfrm>
        <a:off x="3324099" y="1483633"/>
        <a:ext cx="1885762" cy="1631261"/>
      </dsp:txXfrm>
    </dsp:sp>
    <dsp:sp modelId="{EA850E9A-5304-479C-9C8E-C7A768A72A0B}">
      <dsp:nvSpPr>
        <dsp:cNvPr id="0" name=""/>
        <dsp:cNvSpPr/>
      </dsp:nvSpPr>
      <dsp:spPr>
        <a:xfrm>
          <a:off x="4504949" y="703185"/>
          <a:ext cx="711492" cy="613045"/>
        </a:xfrm>
        <a:prstGeom prst="hexagon">
          <a:avLst>
            <a:gd name="adj" fmla="val 28900"/>
            <a:gd name="vf" fmla="val 115470"/>
          </a:avLst>
        </a:prstGeom>
        <a:gradFill rotWithShape="0">
          <a:gsLst>
            <a:gs pos="0">
              <a:schemeClr val="accent1">
                <a:tint val="40000"/>
                <a:hueOff val="0"/>
                <a:satOff val="0"/>
                <a:lumOff val="0"/>
                <a:alphaOff val="0"/>
                <a:shade val="51000"/>
                <a:satMod val="130000"/>
              </a:schemeClr>
            </a:gs>
            <a:gs pos="80000">
              <a:schemeClr val="accent1">
                <a:tint val="40000"/>
                <a:hueOff val="0"/>
                <a:satOff val="0"/>
                <a:lumOff val="0"/>
                <a:alphaOff val="0"/>
                <a:shade val="93000"/>
                <a:satMod val="130000"/>
              </a:schemeClr>
            </a:gs>
            <a:gs pos="100000">
              <a:schemeClr val="accent1">
                <a:tint val="40000"/>
                <a:hueOff val="0"/>
                <a:satOff val="0"/>
                <a:lumOff val="0"/>
                <a:alphaOff val="0"/>
                <a:shade val="94000"/>
                <a:satMod val="135000"/>
              </a:schemeClr>
            </a:gs>
          </a:gsLst>
          <a:lin ang="162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928EF529-6BE2-4B2B-A22D-770532B337CD}">
      <dsp:nvSpPr>
        <dsp:cNvPr id="0" name=""/>
        <dsp:cNvSpPr/>
      </dsp:nvSpPr>
      <dsp:spPr>
        <a:xfrm>
          <a:off x="3497805" y="0"/>
          <a:ext cx="1545369" cy="1336925"/>
        </a:xfrm>
        <a:prstGeom prst="hexagon">
          <a:avLst>
            <a:gd name="adj" fmla="val 28570"/>
            <a:gd name="vf" fmla="val 11547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kern="1200" dirty="0" smtClean="0"/>
            <a:t>Control Scope, Schedule and Cost</a:t>
          </a:r>
          <a:endParaRPr lang="en-US" sz="1300" kern="1200" dirty="0"/>
        </a:p>
      </dsp:txBody>
      <dsp:txXfrm>
        <a:off x="3497805" y="0"/>
        <a:ext cx="1545369" cy="1336925"/>
      </dsp:txXfrm>
    </dsp:sp>
    <dsp:sp modelId="{FDA9E21C-B098-4F80-82C9-824F9579C0DC}">
      <dsp:nvSpPr>
        <dsp:cNvPr id="0" name=""/>
        <dsp:cNvSpPr/>
      </dsp:nvSpPr>
      <dsp:spPr>
        <a:xfrm>
          <a:off x="5335316" y="1849253"/>
          <a:ext cx="711492" cy="613045"/>
        </a:xfrm>
        <a:prstGeom prst="hexagon">
          <a:avLst>
            <a:gd name="adj" fmla="val 28900"/>
            <a:gd name="vf" fmla="val 115470"/>
          </a:avLst>
        </a:prstGeom>
        <a:gradFill rotWithShape="0">
          <a:gsLst>
            <a:gs pos="0">
              <a:schemeClr val="accent1">
                <a:tint val="40000"/>
                <a:hueOff val="0"/>
                <a:satOff val="0"/>
                <a:lumOff val="0"/>
                <a:alphaOff val="0"/>
                <a:shade val="51000"/>
                <a:satMod val="130000"/>
              </a:schemeClr>
            </a:gs>
            <a:gs pos="80000">
              <a:schemeClr val="accent1">
                <a:tint val="40000"/>
                <a:hueOff val="0"/>
                <a:satOff val="0"/>
                <a:lumOff val="0"/>
                <a:alphaOff val="0"/>
                <a:shade val="93000"/>
                <a:satMod val="130000"/>
              </a:schemeClr>
            </a:gs>
            <a:gs pos="100000">
              <a:schemeClr val="accent1">
                <a:tint val="40000"/>
                <a:hueOff val="0"/>
                <a:satOff val="0"/>
                <a:lumOff val="0"/>
                <a:alphaOff val="0"/>
                <a:shade val="94000"/>
                <a:satMod val="135000"/>
              </a:schemeClr>
            </a:gs>
          </a:gsLst>
          <a:lin ang="162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E9B01C46-46C8-4624-952A-60DE1C60FC7C}">
      <dsp:nvSpPr>
        <dsp:cNvPr id="0" name=""/>
        <dsp:cNvSpPr/>
      </dsp:nvSpPr>
      <dsp:spPr>
        <a:xfrm>
          <a:off x="4915088" y="822299"/>
          <a:ext cx="1545369" cy="1336925"/>
        </a:xfrm>
        <a:prstGeom prst="hexagon">
          <a:avLst>
            <a:gd name="adj" fmla="val 28570"/>
            <a:gd name="vf" fmla="val 11547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kern="1200" dirty="0" smtClean="0"/>
            <a:t>Control Quality</a:t>
          </a:r>
        </a:p>
      </dsp:txBody>
      <dsp:txXfrm>
        <a:off x="4915088" y="822299"/>
        <a:ext cx="1545369" cy="1336925"/>
      </dsp:txXfrm>
    </dsp:sp>
    <dsp:sp modelId="{8938FE51-B2B7-49A2-A63D-42FE4CB961FC}">
      <dsp:nvSpPr>
        <dsp:cNvPr id="0" name=""/>
        <dsp:cNvSpPr/>
      </dsp:nvSpPr>
      <dsp:spPr>
        <a:xfrm>
          <a:off x="4758489" y="3142948"/>
          <a:ext cx="711492" cy="613045"/>
        </a:xfrm>
        <a:prstGeom prst="hexagon">
          <a:avLst>
            <a:gd name="adj" fmla="val 28900"/>
            <a:gd name="vf" fmla="val 115470"/>
          </a:avLst>
        </a:prstGeom>
        <a:gradFill rotWithShape="0">
          <a:gsLst>
            <a:gs pos="0">
              <a:schemeClr val="accent1">
                <a:tint val="40000"/>
                <a:hueOff val="0"/>
                <a:satOff val="0"/>
                <a:lumOff val="0"/>
                <a:alphaOff val="0"/>
                <a:shade val="51000"/>
                <a:satMod val="130000"/>
              </a:schemeClr>
            </a:gs>
            <a:gs pos="80000">
              <a:schemeClr val="accent1">
                <a:tint val="40000"/>
                <a:hueOff val="0"/>
                <a:satOff val="0"/>
                <a:lumOff val="0"/>
                <a:alphaOff val="0"/>
                <a:shade val="93000"/>
                <a:satMod val="130000"/>
              </a:schemeClr>
            </a:gs>
            <a:gs pos="100000">
              <a:schemeClr val="accent1">
                <a:tint val="40000"/>
                <a:hueOff val="0"/>
                <a:satOff val="0"/>
                <a:lumOff val="0"/>
                <a:alphaOff val="0"/>
                <a:shade val="94000"/>
                <a:satMod val="135000"/>
              </a:schemeClr>
            </a:gs>
          </a:gsLst>
          <a:lin ang="162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B6BF47A7-38B3-4BB4-9C0D-93C6ED3062B6}">
      <dsp:nvSpPr>
        <dsp:cNvPr id="0" name=""/>
        <dsp:cNvSpPr/>
      </dsp:nvSpPr>
      <dsp:spPr>
        <a:xfrm>
          <a:off x="4915088" y="2438843"/>
          <a:ext cx="1545369" cy="1336925"/>
        </a:xfrm>
        <a:prstGeom prst="hexagon">
          <a:avLst>
            <a:gd name="adj" fmla="val 28570"/>
            <a:gd name="vf" fmla="val 11547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kern="1200" dirty="0" smtClean="0"/>
            <a:t>Report Performance </a:t>
          </a:r>
          <a:endParaRPr lang="en-US" sz="1300" kern="1200" dirty="0"/>
        </a:p>
      </dsp:txBody>
      <dsp:txXfrm>
        <a:off x="4915088" y="2438843"/>
        <a:ext cx="1545369" cy="1336925"/>
      </dsp:txXfrm>
    </dsp:sp>
    <dsp:sp modelId="{A9814CC5-722F-48F5-8CEA-7D0E7BA9FC91}">
      <dsp:nvSpPr>
        <dsp:cNvPr id="0" name=""/>
        <dsp:cNvSpPr/>
      </dsp:nvSpPr>
      <dsp:spPr>
        <a:xfrm>
          <a:off x="3327608" y="3277238"/>
          <a:ext cx="711492" cy="613045"/>
        </a:xfrm>
        <a:prstGeom prst="hexagon">
          <a:avLst>
            <a:gd name="adj" fmla="val 28900"/>
            <a:gd name="vf" fmla="val 115470"/>
          </a:avLst>
        </a:prstGeom>
        <a:gradFill rotWithShape="0">
          <a:gsLst>
            <a:gs pos="0">
              <a:schemeClr val="accent1">
                <a:tint val="40000"/>
                <a:hueOff val="0"/>
                <a:satOff val="0"/>
                <a:lumOff val="0"/>
                <a:alphaOff val="0"/>
                <a:shade val="51000"/>
                <a:satMod val="130000"/>
              </a:schemeClr>
            </a:gs>
            <a:gs pos="80000">
              <a:schemeClr val="accent1">
                <a:tint val="40000"/>
                <a:hueOff val="0"/>
                <a:satOff val="0"/>
                <a:lumOff val="0"/>
                <a:alphaOff val="0"/>
                <a:shade val="93000"/>
                <a:satMod val="130000"/>
              </a:schemeClr>
            </a:gs>
            <a:gs pos="100000">
              <a:schemeClr val="accent1">
                <a:tint val="40000"/>
                <a:hueOff val="0"/>
                <a:satOff val="0"/>
                <a:lumOff val="0"/>
                <a:alphaOff val="0"/>
                <a:shade val="94000"/>
                <a:satMod val="135000"/>
              </a:schemeClr>
            </a:gs>
          </a:gsLst>
          <a:lin ang="162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674DB17E-9D58-44AA-8E26-E860CAF9F1AB}">
      <dsp:nvSpPr>
        <dsp:cNvPr id="0" name=""/>
        <dsp:cNvSpPr/>
      </dsp:nvSpPr>
      <dsp:spPr>
        <a:xfrm>
          <a:off x="3497805" y="3262062"/>
          <a:ext cx="1545369" cy="1336925"/>
        </a:xfrm>
        <a:prstGeom prst="hexagon">
          <a:avLst>
            <a:gd name="adj" fmla="val 28570"/>
            <a:gd name="vf" fmla="val 11547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kern="1200" dirty="0" smtClean="0"/>
            <a:t>Monitor and Control Risks</a:t>
          </a:r>
          <a:endParaRPr lang="en-US" sz="1300" kern="1200" dirty="0"/>
        </a:p>
      </dsp:txBody>
      <dsp:txXfrm>
        <a:off x="3497805" y="3262062"/>
        <a:ext cx="1545369" cy="1336925"/>
      </dsp:txXfrm>
    </dsp:sp>
    <dsp:sp modelId="{D35634C7-1504-42CD-AE5A-8A5DDF9ABE6E}">
      <dsp:nvSpPr>
        <dsp:cNvPr id="0" name=""/>
        <dsp:cNvSpPr/>
      </dsp:nvSpPr>
      <dsp:spPr>
        <a:xfrm>
          <a:off x="2483643" y="2131630"/>
          <a:ext cx="711492" cy="613045"/>
        </a:xfrm>
        <a:prstGeom prst="hexagon">
          <a:avLst>
            <a:gd name="adj" fmla="val 28900"/>
            <a:gd name="vf" fmla="val 115470"/>
          </a:avLst>
        </a:prstGeom>
        <a:gradFill rotWithShape="0">
          <a:gsLst>
            <a:gs pos="0">
              <a:schemeClr val="accent1">
                <a:tint val="40000"/>
                <a:hueOff val="0"/>
                <a:satOff val="0"/>
                <a:lumOff val="0"/>
                <a:alphaOff val="0"/>
                <a:shade val="51000"/>
                <a:satMod val="130000"/>
              </a:schemeClr>
            </a:gs>
            <a:gs pos="80000">
              <a:schemeClr val="accent1">
                <a:tint val="40000"/>
                <a:hueOff val="0"/>
                <a:satOff val="0"/>
                <a:lumOff val="0"/>
                <a:alphaOff val="0"/>
                <a:shade val="93000"/>
                <a:satMod val="130000"/>
              </a:schemeClr>
            </a:gs>
            <a:gs pos="100000">
              <a:schemeClr val="accent1">
                <a:tint val="40000"/>
                <a:hueOff val="0"/>
                <a:satOff val="0"/>
                <a:lumOff val="0"/>
                <a:alphaOff val="0"/>
                <a:shade val="94000"/>
                <a:satMod val="135000"/>
              </a:schemeClr>
            </a:gs>
          </a:gsLst>
          <a:lin ang="162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6CD3EF64-E6A0-4F6F-A0AD-D1CFB6E29DD3}">
      <dsp:nvSpPr>
        <dsp:cNvPr id="0" name=""/>
        <dsp:cNvSpPr/>
      </dsp:nvSpPr>
      <dsp:spPr>
        <a:xfrm>
          <a:off x="2073942" y="2439763"/>
          <a:ext cx="1545369" cy="1336925"/>
        </a:xfrm>
        <a:prstGeom prst="hexagon">
          <a:avLst>
            <a:gd name="adj" fmla="val 28570"/>
            <a:gd name="vf" fmla="val 11547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kern="1200" dirty="0" smtClean="0"/>
            <a:t>Perform Integrated Conge Control</a:t>
          </a:r>
          <a:endParaRPr lang="en-US" sz="1300" kern="1200" dirty="0"/>
        </a:p>
      </dsp:txBody>
      <dsp:txXfrm>
        <a:off x="2073942" y="2439763"/>
        <a:ext cx="1545369" cy="1336925"/>
      </dsp:txXfrm>
    </dsp:sp>
    <dsp:sp modelId="{0D595B28-7957-400E-94A0-EC13494102EB}">
      <dsp:nvSpPr>
        <dsp:cNvPr id="0" name=""/>
        <dsp:cNvSpPr/>
      </dsp:nvSpPr>
      <dsp:spPr>
        <a:xfrm>
          <a:off x="2073942" y="820459"/>
          <a:ext cx="1545369" cy="1336925"/>
        </a:xfrm>
        <a:prstGeom prst="hexagon">
          <a:avLst>
            <a:gd name="adj" fmla="val 28570"/>
            <a:gd name="vf" fmla="val 11547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kern="1200" dirty="0" smtClean="0"/>
            <a:t>Administer Procurement </a:t>
          </a:r>
          <a:endParaRPr lang="en-US" sz="1300" kern="1200" dirty="0"/>
        </a:p>
      </dsp:txBody>
      <dsp:txXfrm>
        <a:off x="2073942" y="820459"/>
        <a:ext cx="1545369" cy="1336925"/>
      </dsp:txXfrm>
    </dsp:sp>
  </dsp:spTree>
</dsp:drawing>
</file>

<file path=ppt/diagrams/drawing2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5501ADD-9D7E-4740-AC51-CA39F2F7A2E8}">
      <dsp:nvSpPr>
        <dsp:cNvPr id="0" name=""/>
        <dsp:cNvSpPr/>
      </dsp:nvSpPr>
      <dsp:spPr>
        <a:xfrm>
          <a:off x="0" y="0"/>
          <a:ext cx="8534400" cy="2194560"/>
        </a:xfrm>
        <a:prstGeom prst="roundRect">
          <a:avLst>
            <a:gd name="adj" fmla="val 1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DD4C448-CEE1-4B2F-BE66-B1B81C843F2F}">
      <dsp:nvSpPr>
        <dsp:cNvPr id="0" name=""/>
        <dsp:cNvSpPr/>
      </dsp:nvSpPr>
      <dsp:spPr>
        <a:xfrm>
          <a:off x="258382" y="292608"/>
          <a:ext cx="1864566" cy="1609344"/>
        </a:xfrm>
        <a:prstGeom prst="roundRect">
          <a:avLst>
            <a:gd name="adj" fmla="val 10000"/>
          </a:avLst>
        </a:prstGeom>
        <a:blipFill>
          <a:blip xmlns:r="http://schemas.openxmlformats.org/officeDocument/2006/relationships" r:embed="rId1">
            <a:extLst>
              <a:ext uri="{28A0092B-C50C-407E-A947-70E740481C1C}"/>
            </a:extLst>
          </a:blip>
          <a:srcRect/>
          <a:stretch>
            <a:fillRect t="-11000" b="-11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4E90B42-9AE9-4206-8343-1E13320DEC83}">
      <dsp:nvSpPr>
        <dsp:cNvPr id="0" name=""/>
        <dsp:cNvSpPr/>
      </dsp:nvSpPr>
      <dsp:spPr>
        <a:xfrm rot="10800000">
          <a:off x="258382" y="2194559"/>
          <a:ext cx="1864566" cy="2682240"/>
        </a:xfrm>
        <a:prstGeom prst="round2SameRect">
          <a:avLst>
            <a:gd name="adj1" fmla="val 10500"/>
            <a:gd name="adj2" fmla="val 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t" anchorCtr="0">
          <a:noAutofit/>
        </a:bodyPr>
        <a:lstStyle/>
        <a:p>
          <a:pPr lvl="0" algn="ctr" defTabSz="800100">
            <a:lnSpc>
              <a:spcPct val="90000"/>
            </a:lnSpc>
            <a:spcBef>
              <a:spcPct val="0"/>
            </a:spcBef>
            <a:spcAft>
              <a:spcPct val="35000"/>
            </a:spcAft>
          </a:pPr>
          <a:endParaRPr lang="en-US" sz="1800" kern="1200" dirty="0" smtClean="0"/>
        </a:p>
        <a:p>
          <a:pPr lvl="0" algn="ctr" defTabSz="800100">
            <a:lnSpc>
              <a:spcPct val="90000"/>
            </a:lnSpc>
            <a:spcBef>
              <a:spcPct val="0"/>
            </a:spcBef>
            <a:spcAft>
              <a:spcPct val="35000"/>
            </a:spcAft>
          </a:pPr>
          <a:r>
            <a:rPr lang="en-US" sz="1800" kern="1200" dirty="0" smtClean="0"/>
            <a:t>Responsibility</a:t>
          </a:r>
          <a:endParaRPr lang="en-US" sz="1800" kern="1200" dirty="0"/>
        </a:p>
      </dsp:txBody>
      <dsp:txXfrm rot="10800000">
        <a:off x="258382" y="2194559"/>
        <a:ext cx="1864566" cy="2682240"/>
      </dsp:txXfrm>
    </dsp:sp>
    <dsp:sp modelId="{5E408FFA-8E02-4D87-ACD6-EEB61B62214E}">
      <dsp:nvSpPr>
        <dsp:cNvPr id="0" name=""/>
        <dsp:cNvSpPr/>
      </dsp:nvSpPr>
      <dsp:spPr>
        <a:xfrm>
          <a:off x="2309405" y="292608"/>
          <a:ext cx="1864566" cy="1609344"/>
        </a:xfrm>
        <a:prstGeom prst="roundRect">
          <a:avLst>
            <a:gd name="adj" fmla="val 10000"/>
          </a:avLst>
        </a:prstGeom>
        <a:blipFill>
          <a:blip xmlns:r="http://schemas.openxmlformats.org/officeDocument/2006/relationships" r:embed="rId2" cstate="print">
            <a:extLst>
              <a:ext uri="{28A0092B-C50C-407E-A947-70E740481C1C}"/>
            </a:extLst>
          </a:blip>
          <a:srcRect/>
          <a:stretch>
            <a:fillRect l="-11000" r="-11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3159857-9AE6-4BF4-AE6D-A4E36A533F9F}">
      <dsp:nvSpPr>
        <dsp:cNvPr id="0" name=""/>
        <dsp:cNvSpPr/>
      </dsp:nvSpPr>
      <dsp:spPr>
        <a:xfrm rot="10800000">
          <a:off x="2309405" y="2194559"/>
          <a:ext cx="1864566" cy="2682240"/>
        </a:xfrm>
        <a:prstGeom prst="round2SameRect">
          <a:avLst>
            <a:gd name="adj1" fmla="val 10500"/>
            <a:gd name="adj2" fmla="val 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t" anchorCtr="0">
          <a:noAutofit/>
        </a:bodyPr>
        <a:lstStyle/>
        <a:p>
          <a:pPr lvl="0" algn="ctr" defTabSz="800100">
            <a:lnSpc>
              <a:spcPct val="90000"/>
            </a:lnSpc>
            <a:spcBef>
              <a:spcPct val="0"/>
            </a:spcBef>
            <a:spcAft>
              <a:spcPct val="35000"/>
            </a:spcAft>
          </a:pPr>
          <a:endParaRPr lang="en-US" sz="1800" kern="1200" dirty="0" smtClean="0"/>
        </a:p>
        <a:p>
          <a:pPr lvl="0" algn="ctr" defTabSz="800100">
            <a:lnSpc>
              <a:spcPct val="90000"/>
            </a:lnSpc>
            <a:spcBef>
              <a:spcPct val="0"/>
            </a:spcBef>
            <a:spcAft>
              <a:spcPct val="35000"/>
            </a:spcAft>
          </a:pPr>
          <a:r>
            <a:rPr lang="en-US" sz="1800" kern="1200" dirty="0" smtClean="0"/>
            <a:t>Respect</a:t>
          </a:r>
          <a:endParaRPr lang="en-US" sz="1800" kern="1200" dirty="0"/>
        </a:p>
      </dsp:txBody>
      <dsp:txXfrm rot="10800000">
        <a:off x="2309405" y="2194559"/>
        <a:ext cx="1864566" cy="2682240"/>
      </dsp:txXfrm>
    </dsp:sp>
    <dsp:sp modelId="{7312F62F-BCCF-4450-BB0C-177F188D6C1D}">
      <dsp:nvSpPr>
        <dsp:cNvPr id="0" name=""/>
        <dsp:cNvSpPr/>
      </dsp:nvSpPr>
      <dsp:spPr>
        <a:xfrm>
          <a:off x="4360428" y="292608"/>
          <a:ext cx="1864566" cy="1609344"/>
        </a:xfrm>
        <a:prstGeom prst="roundRect">
          <a:avLst>
            <a:gd name="adj" fmla="val 10000"/>
          </a:avLst>
        </a:prstGeom>
        <a:blipFill>
          <a:blip xmlns:r="http://schemas.openxmlformats.org/officeDocument/2006/relationships" r:embed="rId3" cstate="print">
            <a:extLst>
              <a:ext uri="{28A0092B-C50C-407E-A947-70E740481C1C}"/>
            </a:extLst>
          </a:blip>
          <a:srcRect/>
          <a:stretch>
            <a:fillRect l="-8000" r="-8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F745531-B60E-43DE-88FA-B86B966ADF53}">
      <dsp:nvSpPr>
        <dsp:cNvPr id="0" name=""/>
        <dsp:cNvSpPr/>
      </dsp:nvSpPr>
      <dsp:spPr>
        <a:xfrm rot="10800000">
          <a:off x="4360428" y="2194559"/>
          <a:ext cx="1864566" cy="2682240"/>
        </a:xfrm>
        <a:prstGeom prst="round2SameRect">
          <a:avLst>
            <a:gd name="adj1" fmla="val 10500"/>
            <a:gd name="adj2" fmla="val 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t" anchorCtr="0">
          <a:noAutofit/>
        </a:bodyPr>
        <a:lstStyle/>
        <a:p>
          <a:pPr lvl="0" algn="ctr" defTabSz="800100">
            <a:lnSpc>
              <a:spcPct val="90000"/>
            </a:lnSpc>
            <a:spcBef>
              <a:spcPct val="0"/>
            </a:spcBef>
            <a:spcAft>
              <a:spcPct val="35000"/>
            </a:spcAft>
          </a:pPr>
          <a:endParaRPr lang="en-US" sz="1800" kern="1200" dirty="0" smtClean="0"/>
        </a:p>
        <a:p>
          <a:pPr lvl="0" algn="ctr" defTabSz="800100">
            <a:lnSpc>
              <a:spcPct val="90000"/>
            </a:lnSpc>
            <a:spcBef>
              <a:spcPct val="0"/>
            </a:spcBef>
            <a:spcAft>
              <a:spcPct val="35000"/>
            </a:spcAft>
          </a:pPr>
          <a:r>
            <a:rPr lang="en-US" sz="1800" kern="1200" dirty="0" smtClean="0"/>
            <a:t>Honesty</a:t>
          </a:r>
          <a:endParaRPr lang="en-US" sz="1800" kern="1200" dirty="0"/>
        </a:p>
      </dsp:txBody>
      <dsp:txXfrm rot="10800000">
        <a:off x="4360428" y="2194559"/>
        <a:ext cx="1864566" cy="2682240"/>
      </dsp:txXfrm>
    </dsp:sp>
    <dsp:sp modelId="{8CC1F02F-237C-4647-919E-7A378EBDC2BC}">
      <dsp:nvSpPr>
        <dsp:cNvPr id="0" name=""/>
        <dsp:cNvSpPr/>
      </dsp:nvSpPr>
      <dsp:spPr>
        <a:xfrm>
          <a:off x="6411451" y="292608"/>
          <a:ext cx="1864566" cy="1609344"/>
        </a:xfrm>
        <a:prstGeom prst="roundRect">
          <a:avLst>
            <a:gd name="adj" fmla="val 10000"/>
          </a:avLst>
        </a:prstGeom>
        <a:blipFill>
          <a:blip xmlns:r="http://schemas.openxmlformats.org/officeDocument/2006/relationships" r:embed="rId4">
            <a:extLst>
              <a:ext uri="{28A0092B-C50C-407E-A947-70E740481C1C}"/>
            </a:extLst>
          </a:blip>
          <a:srcRect/>
          <a:stretch>
            <a:fillRect t="-11000" b="-11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CED6F88-FAF2-4C4A-91D2-3E56AAE8343B}">
      <dsp:nvSpPr>
        <dsp:cNvPr id="0" name=""/>
        <dsp:cNvSpPr/>
      </dsp:nvSpPr>
      <dsp:spPr>
        <a:xfrm rot="10800000">
          <a:off x="6411451" y="2194559"/>
          <a:ext cx="1864566" cy="2682240"/>
        </a:xfrm>
        <a:prstGeom prst="round2SameRect">
          <a:avLst>
            <a:gd name="adj1" fmla="val 10500"/>
            <a:gd name="adj2" fmla="val 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t" anchorCtr="0">
          <a:noAutofit/>
        </a:bodyPr>
        <a:lstStyle/>
        <a:p>
          <a:pPr lvl="0" algn="ctr" defTabSz="800100">
            <a:lnSpc>
              <a:spcPct val="90000"/>
            </a:lnSpc>
            <a:spcBef>
              <a:spcPct val="0"/>
            </a:spcBef>
            <a:spcAft>
              <a:spcPct val="35000"/>
            </a:spcAft>
          </a:pPr>
          <a:endParaRPr lang="en-US" sz="1800" kern="1200" dirty="0" smtClean="0"/>
        </a:p>
        <a:p>
          <a:pPr lvl="0" algn="ctr" defTabSz="800100">
            <a:lnSpc>
              <a:spcPct val="90000"/>
            </a:lnSpc>
            <a:spcBef>
              <a:spcPct val="0"/>
            </a:spcBef>
            <a:spcAft>
              <a:spcPct val="35000"/>
            </a:spcAft>
          </a:pPr>
          <a:r>
            <a:rPr lang="en-US" sz="1800" kern="1200" dirty="0" smtClean="0"/>
            <a:t>Fairness</a:t>
          </a:r>
          <a:endParaRPr lang="en-US" sz="1800" kern="1200" dirty="0"/>
        </a:p>
      </dsp:txBody>
      <dsp:txXfrm rot="10800000">
        <a:off x="6411451" y="2194559"/>
        <a:ext cx="1864566" cy="2682240"/>
      </dsp:txXfrm>
    </dsp:sp>
  </dsp:spTree>
</dsp:drawing>
</file>

<file path=ppt/diagrams/drawing2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F95939B-83DE-401E-9C59-481F282ED7C4}">
      <dsp:nvSpPr>
        <dsp:cNvPr id="0" name=""/>
        <dsp:cNvSpPr/>
      </dsp:nvSpPr>
      <dsp:spPr>
        <a:xfrm>
          <a:off x="38100" y="0"/>
          <a:ext cx="1752600" cy="1752600"/>
        </a:xfrm>
        <a:prstGeom prst="ellipse">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64008" rIns="64008" bIns="64008" numCol="1" spcCol="1270" anchor="ctr" anchorCtr="0">
          <a:noAutofit/>
        </a:bodyPr>
        <a:lstStyle/>
        <a:p>
          <a:pPr lvl="0" algn="ctr" defTabSz="400050">
            <a:lnSpc>
              <a:spcPct val="90000"/>
            </a:lnSpc>
            <a:spcBef>
              <a:spcPct val="0"/>
            </a:spcBef>
            <a:spcAft>
              <a:spcPct val="35000"/>
            </a:spcAft>
          </a:pPr>
          <a:r>
            <a:rPr lang="en-US" sz="900" kern="1200" dirty="0" smtClean="0"/>
            <a:t>Aspirational </a:t>
          </a:r>
        </a:p>
        <a:p>
          <a:pPr lvl="0" algn="ctr" defTabSz="400050">
            <a:lnSpc>
              <a:spcPct val="90000"/>
            </a:lnSpc>
            <a:spcBef>
              <a:spcPct val="0"/>
            </a:spcBef>
            <a:spcAft>
              <a:spcPct val="35000"/>
            </a:spcAft>
          </a:pPr>
          <a:r>
            <a:rPr lang="en-US" sz="900" kern="1200" dirty="0" smtClean="0"/>
            <a:t>Requirements</a:t>
          </a:r>
          <a:endParaRPr lang="en-US" sz="900" kern="1200" dirty="0"/>
        </a:p>
      </dsp:txBody>
      <dsp:txXfrm>
        <a:off x="454343" y="131445"/>
        <a:ext cx="920115" cy="297942"/>
      </dsp:txXfrm>
    </dsp:sp>
    <dsp:sp modelId="{E1B97157-DF21-412C-83E0-5481F187C56E}">
      <dsp:nvSpPr>
        <dsp:cNvPr id="0" name=""/>
        <dsp:cNvSpPr/>
      </dsp:nvSpPr>
      <dsp:spPr>
        <a:xfrm>
          <a:off x="257175" y="438149"/>
          <a:ext cx="1314450" cy="1314450"/>
        </a:xfrm>
        <a:prstGeom prst="ellipse">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64008" rIns="64008" bIns="64008" numCol="1" spcCol="1270" anchor="ctr" anchorCtr="0">
          <a:noAutofit/>
        </a:bodyPr>
        <a:lstStyle/>
        <a:p>
          <a:pPr lvl="0" algn="ctr" defTabSz="400050">
            <a:lnSpc>
              <a:spcPct val="90000"/>
            </a:lnSpc>
            <a:spcBef>
              <a:spcPct val="0"/>
            </a:spcBef>
            <a:spcAft>
              <a:spcPct val="35000"/>
            </a:spcAft>
          </a:pPr>
          <a:r>
            <a:rPr lang="en-US" sz="900" kern="1200" smtClean="0"/>
            <a:t>Mandatory Requirements</a:t>
          </a:r>
          <a:endParaRPr lang="en-US" sz="900" kern="1200" dirty="0"/>
        </a:p>
      </dsp:txBody>
      <dsp:txXfrm>
        <a:off x="449672" y="766762"/>
        <a:ext cx="929456" cy="657225"/>
      </dsp:txXfrm>
    </dsp:sp>
  </dsp:spTree>
</dsp:drawing>
</file>

<file path=ppt/diagrams/drawing2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F95939B-83DE-401E-9C59-481F282ED7C4}">
      <dsp:nvSpPr>
        <dsp:cNvPr id="0" name=""/>
        <dsp:cNvSpPr/>
      </dsp:nvSpPr>
      <dsp:spPr>
        <a:xfrm>
          <a:off x="38100" y="0"/>
          <a:ext cx="1752600" cy="1752600"/>
        </a:xfrm>
        <a:prstGeom prst="ellipse">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64008" rIns="64008" bIns="64008" numCol="1" spcCol="1270" anchor="ctr" anchorCtr="0">
          <a:noAutofit/>
        </a:bodyPr>
        <a:lstStyle/>
        <a:p>
          <a:pPr lvl="0" algn="ctr" defTabSz="400050">
            <a:lnSpc>
              <a:spcPct val="90000"/>
            </a:lnSpc>
            <a:spcBef>
              <a:spcPct val="0"/>
            </a:spcBef>
            <a:spcAft>
              <a:spcPct val="35000"/>
            </a:spcAft>
          </a:pPr>
          <a:r>
            <a:rPr lang="en-US" sz="900" kern="1200" dirty="0" smtClean="0"/>
            <a:t>Aspirational </a:t>
          </a:r>
        </a:p>
        <a:p>
          <a:pPr lvl="0" algn="ctr" defTabSz="400050">
            <a:lnSpc>
              <a:spcPct val="90000"/>
            </a:lnSpc>
            <a:spcBef>
              <a:spcPct val="0"/>
            </a:spcBef>
            <a:spcAft>
              <a:spcPct val="35000"/>
            </a:spcAft>
          </a:pPr>
          <a:r>
            <a:rPr lang="en-US" sz="900" kern="1200" dirty="0" smtClean="0"/>
            <a:t>Requirements</a:t>
          </a:r>
          <a:endParaRPr lang="en-US" sz="900" kern="1200" dirty="0"/>
        </a:p>
      </dsp:txBody>
      <dsp:txXfrm>
        <a:off x="454343" y="131445"/>
        <a:ext cx="920115" cy="297942"/>
      </dsp:txXfrm>
    </dsp:sp>
    <dsp:sp modelId="{E1B97157-DF21-412C-83E0-5481F187C56E}">
      <dsp:nvSpPr>
        <dsp:cNvPr id="0" name=""/>
        <dsp:cNvSpPr/>
      </dsp:nvSpPr>
      <dsp:spPr>
        <a:xfrm>
          <a:off x="257175" y="438149"/>
          <a:ext cx="1314450" cy="1314450"/>
        </a:xfrm>
        <a:prstGeom prst="ellipse">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64008" rIns="64008" bIns="64008" numCol="1" spcCol="1270" anchor="ctr" anchorCtr="0">
          <a:noAutofit/>
        </a:bodyPr>
        <a:lstStyle/>
        <a:p>
          <a:pPr lvl="0" algn="ctr" defTabSz="400050">
            <a:lnSpc>
              <a:spcPct val="90000"/>
            </a:lnSpc>
            <a:spcBef>
              <a:spcPct val="0"/>
            </a:spcBef>
            <a:spcAft>
              <a:spcPct val="35000"/>
            </a:spcAft>
          </a:pPr>
          <a:r>
            <a:rPr lang="en-US" sz="900" kern="1200" smtClean="0"/>
            <a:t>Mandatory Requirements</a:t>
          </a:r>
          <a:endParaRPr lang="en-US" sz="900" kern="1200" dirty="0"/>
        </a:p>
      </dsp:txBody>
      <dsp:txXfrm>
        <a:off x="449672" y="766762"/>
        <a:ext cx="929456" cy="657225"/>
      </dsp:txXfrm>
    </dsp:sp>
  </dsp:spTree>
</dsp:drawing>
</file>

<file path=ppt/diagrams/drawing2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F95939B-83DE-401E-9C59-481F282ED7C4}">
      <dsp:nvSpPr>
        <dsp:cNvPr id="0" name=""/>
        <dsp:cNvSpPr/>
      </dsp:nvSpPr>
      <dsp:spPr>
        <a:xfrm>
          <a:off x="76201" y="0"/>
          <a:ext cx="1752600" cy="1752600"/>
        </a:xfrm>
        <a:prstGeom prst="ellipse">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64008" rIns="64008" bIns="64008" numCol="1" spcCol="1270" anchor="ctr" anchorCtr="0">
          <a:noAutofit/>
        </a:bodyPr>
        <a:lstStyle/>
        <a:p>
          <a:pPr lvl="0" algn="ctr" defTabSz="400050">
            <a:lnSpc>
              <a:spcPct val="90000"/>
            </a:lnSpc>
            <a:spcBef>
              <a:spcPct val="0"/>
            </a:spcBef>
            <a:spcAft>
              <a:spcPct val="35000"/>
            </a:spcAft>
          </a:pPr>
          <a:r>
            <a:rPr lang="en-US" sz="900" kern="1200" dirty="0" smtClean="0"/>
            <a:t>Aspirational </a:t>
          </a:r>
        </a:p>
        <a:p>
          <a:pPr lvl="0" algn="ctr" defTabSz="400050">
            <a:lnSpc>
              <a:spcPct val="90000"/>
            </a:lnSpc>
            <a:spcBef>
              <a:spcPct val="0"/>
            </a:spcBef>
            <a:spcAft>
              <a:spcPct val="35000"/>
            </a:spcAft>
          </a:pPr>
          <a:r>
            <a:rPr lang="en-US" sz="900" kern="1200" dirty="0" smtClean="0"/>
            <a:t>Requirements</a:t>
          </a:r>
          <a:endParaRPr lang="en-US" sz="900" kern="1200" dirty="0"/>
        </a:p>
      </dsp:txBody>
      <dsp:txXfrm>
        <a:off x="492443" y="131445"/>
        <a:ext cx="920115" cy="297942"/>
      </dsp:txXfrm>
    </dsp:sp>
    <dsp:sp modelId="{E1B97157-DF21-412C-83E0-5481F187C56E}">
      <dsp:nvSpPr>
        <dsp:cNvPr id="0" name=""/>
        <dsp:cNvSpPr/>
      </dsp:nvSpPr>
      <dsp:spPr>
        <a:xfrm>
          <a:off x="257175" y="438149"/>
          <a:ext cx="1314450" cy="1314450"/>
        </a:xfrm>
        <a:prstGeom prst="ellipse">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64008" rIns="64008" bIns="64008" numCol="1" spcCol="1270" anchor="ctr" anchorCtr="0">
          <a:noAutofit/>
        </a:bodyPr>
        <a:lstStyle/>
        <a:p>
          <a:pPr lvl="0" algn="ctr" defTabSz="400050">
            <a:lnSpc>
              <a:spcPct val="90000"/>
            </a:lnSpc>
            <a:spcBef>
              <a:spcPct val="0"/>
            </a:spcBef>
            <a:spcAft>
              <a:spcPct val="35000"/>
            </a:spcAft>
          </a:pPr>
          <a:r>
            <a:rPr lang="en-US" sz="900" kern="1200" smtClean="0"/>
            <a:t>Mandatory Requirements</a:t>
          </a:r>
          <a:endParaRPr lang="en-US" sz="900" kern="1200" dirty="0"/>
        </a:p>
      </dsp:txBody>
      <dsp:txXfrm>
        <a:off x="449672" y="766762"/>
        <a:ext cx="929456" cy="657225"/>
      </dsp:txXfrm>
    </dsp:sp>
  </dsp:spTree>
</dsp:drawing>
</file>

<file path=ppt/diagrams/drawing2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F95939B-83DE-401E-9C59-481F282ED7C4}">
      <dsp:nvSpPr>
        <dsp:cNvPr id="0" name=""/>
        <dsp:cNvSpPr/>
      </dsp:nvSpPr>
      <dsp:spPr>
        <a:xfrm>
          <a:off x="38100" y="0"/>
          <a:ext cx="1752600" cy="1752600"/>
        </a:xfrm>
        <a:prstGeom prst="ellipse">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64008" rIns="64008" bIns="64008" numCol="1" spcCol="1270" anchor="ctr" anchorCtr="0">
          <a:noAutofit/>
        </a:bodyPr>
        <a:lstStyle/>
        <a:p>
          <a:pPr lvl="0" algn="ctr" defTabSz="400050">
            <a:lnSpc>
              <a:spcPct val="90000"/>
            </a:lnSpc>
            <a:spcBef>
              <a:spcPct val="0"/>
            </a:spcBef>
            <a:spcAft>
              <a:spcPct val="35000"/>
            </a:spcAft>
          </a:pPr>
          <a:r>
            <a:rPr lang="en-US" sz="900" kern="1200" dirty="0" smtClean="0"/>
            <a:t>Aspirational </a:t>
          </a:r>
        </a:p>
        <a:p>
          <a:pPr lvl="0" algn="ctr" defTabSz="400050">
            <a:lnSpc>
              <a:spcPct val="90000"/>
            </a:lnSpc>
            <a:spcBef>
              <a:spcPct val="0"/>
            </a:spcBef>
            <a:spcAft>
              <a:spcPct val="35000"/>
            </a:spcAft>
          </a:pPr>
          <a:r>
            <a:rPr lang="en-US" sz="900" kern="1200" dirty="0" smtClean="0"/>
            <a:t>Requirements</a:t>
          </a:r>
          <a:endParaRPr lang="en-US" sz="900" kern="1200" dirty="0"/>
        </a:p>
      </dsp:txBody>
      <dsp:txXfrm>
        <a:off x="454343" y="131445"/>
        <a:ext cx="920115" cy="297942"/>
      </dsp:txXfrm>
    </dsp:sp>
    <dsp:sp modelId="{E1B97157-DF21-412C-83E0-5481F187C56E}">
      <dsp:nvSpPr>
        <dsp:cNvPr id="0" name=""/>
        <dsp:cNvSpPr/>
      </dsp:nvSpPr>
      <dsp:spPr>
        <a:xfrm>
          <a:off x="257175" y="438149"/>
          <a:ext cx="1314450" cy="1314450"/>
        </a:xfrm>
        <a:prstGeom prst="ellipse">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64008" rIns="64008" bIns="64008" numCol="1" spcCol="1270" anchor="ctr" anchorCtr="0">
          <a:noAutofit/>
        </a:bodyPr>
        <a:lstStyle/>
        <a:p>
          <a:pPr lvl="0" algn="ctr" defTabSz="400050">
            <a:lnSpc>
              <a:spcPct val="90000"/>
            </a:lnSpc>
            <a:spcBef>
              <a:spcPct val="0"/>
            </a:spcBef>
            <a:spcAft>
              <a:spcPct val="35000"/>
            </a:spcAft>
          </a:pPr>
          <a:r>
            <a:rPr lang="en-US" sz="900" kern="1200" smtClean="0"/>
            <a:t>Mandatory Requirements</a:t>
          </a:r>
          <a:endParaRPr lang="en-US" sz="900" kern="1200" dirty="0"/>
        </a:p>
      </dsp:txBody>
      <dsp:txXfrm>
        <a:off x="449672" y="766762"/>
        <a:ext cx="929456" cy="657225"/>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BABFE54-F8E4-4B6C-935A-676B79D09043}">
      <dsp:nvSpPr>
        <dsp:cNvPr id="0" name=""/>
        <dsp:cNvSpPr/>
      </dsp:nvSpPr>
      <dsp:spPr>
        <a:xfrm>
          <a:off x="1750411" y="0"/>
          <a:ext cx="3054989" cy="3054989"/>
        </a:xfrm>
        <a:prstGeom prst="quadArrow">
          <a:avLst>
            <a:gd name="adj1" fmla="val 2000"/>
            <a:gd name="adj2" fmla="val 4000"/>
            <a:gd name="adj3" fmla="val 5000"/>
          </a:avLst>
        </a:prstGeom>
        <a:solidFill>
          <a:schemeClr val="dk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575F64B-01DE-4393-A600-09F5F9BCBC38}">
      <dsp:nvSpPr>
        <dsp:cNvPr id="0" name=""/>
        <dsp:cNvSpPr/>
      </dsp:nvSpPr>
      <dsp:spPr>
        <a:xfrm>
          <a:off x="1948985" y="198574"/>
          <a:ext cx="1221995" cy="1221995"/>
        </a:xfrm>
        <a:prstGeom prst="round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66725">
            <a:lnSpc>
              <a:spcPct val="90000"/>
            </a:lnSpc>
            <a:spcBef>
              <a:spcPct val="0"/>
            </a:spcBef>
            <a:spcAft>
              <a:spcPct val="35000"/>
            </a:spcAft>
          </a:pPr>
          <a:r>
            <a:rPr lang="en-US" sz="1050" kern="1200" dirty="0" smtClean="0"/>
            <a:t>Keep satisfied</a:t>
          </a:r>
          <a:endParaRPr lang="en-US" sz="1050" kern="1200" dirty="0"/>
        </a:p>
      </dsp:txBody>
      <dsp:txXfrm>
        <a:off x="1948985" y="198574"/>
        <a:ext cx="1221995" cy="1221995"/>
      </dsp:txXfrm>
    </dsp:sp>
    <dsp:sp modelId="{1379EA2D-2CC3-4CD1-A60B-087E28DCB46E}">
      <dsp:nvSpPr>
        <dsp:cNvPr id="0" name=""/>
        <dsp:cNvSpPr/>
      </dsp:nvSpPr>
      <dsp:spPr>
        <a:xfrm>
          <a:off x="3384830" y="198574"/>
          <a:ext cx="1221995" cy="1221995"/>
        </a:xfrm>
        <a:prstGeom prst="round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t>Manage Closely</a:t>
          </a:r>
          <a:endParaRPr lang="en-US" sz="1100" kern="1200" dirty="0"/>
        </a:p>
      </dsp:txBody>
      <dsp:txXfrm>
        <a:off x="3384830" y="198574"/>
        <a:ext cx="1221995" cy="1221995"/>
      </dsp:txXfrm>
    </dsp:sp>
    <dsp:sp modelId="{988D2947-7A9A-4902-88DD-920DE83B7D15}">
      <dsp:nvSpPr>
        <dsp:cNvPr id="0" name=""/>
        <dsp:cNvSpPr/>
      </dsp:nvSpPr>
      <dsp:spPr>
        <a:xfrm>
          <a:off x="1948985" y="1634419"/>
          <a:ext cx="1221995" cy="1221995"/>
        </a:xfrm>
        <a:prstGeom prst="round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t>Monitor</a:t>
          </a:r>
        </a:p>
        <a:p>
          <a:pPr lvl="0" algn="ctr" defTabSz="488950">
            <a:lnSpc>
              <a:spcPct val="90000"/>
            </a:lnSpc>
            <a:spcBef>
              <a:spcPct val="0"/>
            </a:spcBef>
            <a:spcAft>
              <a:spcPct val="35000"/>
            </a:spcAft>
          </a:pPr>
          <a:r>
            <a:rPr lang="en-US" sz="1100" kern="1200" dirty="0" smtClean="0"/>
            <a:t>(minimum effort</a:t>
          </a:r>
          <a:r>
            <a:rPr lang="en-US" sz="1400" kern="1200" dirty="0" smtClean="0"/>
            <a:t>)</a:t>
          </a:r>
          <a:endParaRPr lang="en-US" sz="1400" kern="1200" dirty="0"/>
        </a:p>
      </dsp:txBody>
      <dsp:txXfrm>
        <a:off x="1948985" y="1634419"/>
        <a:ext cx="1221995" cy="1221995"/>
      </dsp:txXfrm>
    </dsp:sp>
    <dsp:sp modelId="{CA1BEC95-0A3C-4F00-9FCD-AA5C3202288F}">
      <dsp:nvSpPr>
        <dsp:cNvPr id="0" name=""/>
        <dsp:cNvSpPr/>
      </dsp:nvSpPr>
      <dsp:spPr>
        <a:xfrm>
          <a:off x="3384830" y="1634419"/>
          <a:ext cx="1221995" cy="1221995"/>
        </a:xfrm>
        <a:prstGeom prst="round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t>Keep informed</a:t>
          </a:r>
          <a:endParaRPr lang="en-US" sz="1100" kern="1200" dirty="0"/>
        </a:p>
      </dsp:txBody>
      <dsp:txXfrm>
        <a:off x="3384830" y="1634419"/>
        <a:ext cx="1221995" cy="1221995"/>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A07ED00-123D-4604-B1FB-03AEEBB34793}">
      <dsp:nvSpPr>
        <dsp:cNvPr id="0" name=""/>
        <dsp:cNvSpPr/>
      </dsp:nvSpPr>
      <dsp:spPr>
        <a:xfrm>
          <a:off x="4759" y="601295"/>
          <a:ext cx="1460397" cy="724141"/>
        </a:xfrm>
        <a:prstGeom prst="chevron">
          <a:avLst/>
        </a:prstGeom>
        <a:solidFill>
          <a:srgbClr val="0070C0"/>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56007" tIns="18669" rIns="18669" bIns="18669" numCol="1" spcCol="1270" anchor="ctr" anchorCtr="0">
          <a:noAutofit/>
        </a:bodyPr>
        <a:lstStyle/>
        <a:p>
          <a:pPr lvl="0" algn="ctr" defTabSz="622300">
            <a:lnSpc>
              <a:spcPct val="90000"/>
            </a:lnSpc>
            <a:spcBef>
              <a:spcPct val="0"/>
            </a:spcBef>
            <a:spcAft>
              <a:spcPct val="35000"/>
            </a:spcAft>
          </a:pPr>
          <a:r>
            <a:rPr lang="en-US" sz="1400" kern="1200" dirty="0" smtClean="0"/>
            <a:t>Benefits Identification</a:t>
          </a:r>
          <a:endParaRPr lang="en-US" sz="1400" kern="1200" dirty="0"/>
        </a:p>
      </dsp:txBody>
      <dsp:txXfrm>
        <a:off x="4759" y="601295"/>
        <a:ext cx="1460397" cy="724141"/>
      </dsp:txXfrm>
    </dsp:sp>
    <dsp:sp modelId="{399799EA-E731-4FA5-9473-501CEF02A75A}">
      <dsp:nvSpPr>
        <dsp:cNvPr id="0" name=""/>
        <dsp:cNvSpPr/>
      </dsp:nvSpPr>
      <dsp:spPr>
        <a:xfrm>
          <a:off x="1359675" y="601295"/>
          <a:ext cx="1667384" cy="724141"/>
        </a:xfrm>
        <a:prstGeom prst="chevron">
          <a:avLst/>
        </a:prstGeom>
        <a:solidFill>
          <a:srgbClr val="FF0000"/>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56007" tIns="18669" rIns="18669" bIns="18669" numCol="1" spcCol="1270" anchor="ctr" anchorCtr="0">
          <a:noAutofit/>
        </a:bodyPr>
        <a:lstStyle/>
        <a:p>
          <a:pPr lvl="0" algn="ctr" defTabSz="622300">
            <a:lnSpc>
              <a:spcPct val="90000"/>
            </a:lnSpc>
            <a:spcBef>
              <a:spcPct val="0"/>
            </a:spcBef>
            <a:spcAft>
              <a:spcPct val="35000"/>
            </a:spcAft>
          </a:pPr>
          <a:r>
            <a:rPr lang="en-US" sz="1400" kern="1200" dirty="0" smtClean="0"/>
            <a:t>Benefits Analysis &amp; Planning</a:t>
          </a:r>
          <a:endParaRPr lang="en-US" sz="1400" kern="1200" dirty="0"/>
        </a:p>
      </dsp:txBody>
      <dsp:txXfrm>
        <a:off x="1359675" y="601295"/>
        <a:ext cx="1667384" cy="724141"/>
      </dsp:txXfrm>
    </dsp:sp>
    <dsp:sp modelId="{6D85C50B-2EF4-43D9-A7CA-67133824BDBA}">
      <dsp:nvSpPr>
        <dsp:cNvPr id="0" name=""/>
        <dsp:cNvSpPr/>
      </dsp:nvSpPr>
      <dsp:spPr>
        <a:xfrm>
          <a:off x="2921577" y="601295"/>
          <a:ext cx="1540205" cy="724141"/>
        </a:xfrm>
        <a:prstGeom prst="chevron">
          <a:avLst/>
        </a:prstGeom>
        <a:solidFill>
          <a:srgbClr val="0070C0"/>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56007" tIns="18669" rIns="18669" bIns="18669" numCol="1" spcCol="1270" anchor="ctr" anchorCtr="0">
          <a:noAutofit/>
        </a:bodyPr>
        <a:lstStyle/>
        <a:p>
          <a:pPr lvl="0" algn="ctr" defTabSz="622300">
            <a:lnSpc>
              <a:spcPct val="90000"/>
            </a:lnSpc>
            <a:spcBef>
              <a:spcPct val="0"/>
            </a:spcBef>
            <a:spcAft>
              <a:spcPct val="35000"/>
            </a:spcAft>
          </a:pPr>
          <a:r>
            <a:rPr lang="en-US" sz="1400" kern="1200" dirty="0" smtClean="0"/>
            <a:t>Benefit Delivery</a:t>
          </a:r>
          <a:endParaRPr lang="en-US" sz="1400" kern="1200" dirty="0"/>
        </a:p>
      </dsp:txBody>
      <dsp:txXfrm>
        <a:off x="2921577" y="601295"/>
        <a:ext cx="1540205" cy="724141"/>
      </dsp:txXfrm>
    </dsp:sp>
    <dsp:sp modelId="{CE313D95-4707-4746-A628-0357ABFA0EB4}">
      <dsp:nvSpPr>
        <dsp:cNvPr id="0" name=""/>
        <dsp:cNvSpPr/>
      </dsp:nvSpPr>
      <dsp:spPr>
        <a:xfrm>
          <a:off x="4356300" y="601295"/>
          <a:ext cx="1666456" cy="724141"/>
        </a:xfrm>
        <a:prstGeom prst="chevron">
          <a:avLst/>
        </a:prstGeom>
        <a:solidFill>
          <a:srgbClr val="0070C0"/>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56007" tIns="18669" rIns="18669" bIns="18669" numCol="1" spcCol="1270" anchor="ctr" anchorCtr="0">
          <a:noAutofit/>
        </a:bodyPr>
        <a:lstStyle/>
        <a:p>
          <a:pPr lvl="0" algn="ctr" defTabSz="622300">
            <a:lnSpc>
              <a:spcPct val="90000"/>
            </a:lnSpc>
            <a:spcBef>
              <a:spcPct val="0"/>
            </a:spcBef>
            <a:spcAft>
              <a:spcPct val="35000"/>
            </a:spcAft>
          </a:pPr>
          <a:r>
            <a:rPr lang="en-US" sz="1400" kern="1200" dirty="0" smtClean="0"/>
            <a:t>Benefit Transition</a:t>
          </a:r>
          <a:endParaRPr lang="en-US" sz="1400" kern="1200" dirty="0"/>
        </a:p>
      </dsp:txBody>
      <dsp:txXfrm>
        <a:off x="4356300" y="601295"/>
        <a:ext cx="1666456" cy="724141"/>
      </dsp:txXfrm>
    </dsp:sp>
    <dsp:sp modelId="{664D5590-89C2-48A2-BE75-0254F089C27B}">
      <dsp:nvSpPr>
        <dsp:cNvPr id="0" name=""/>
        <dsp:cNvSpPr/>
      </dsp:nvSpPr>
      <dsp:spPr>
        <a:xfrm>
          <a:off x="5922035" y="601295"/>
          <a:ext cx="2307564" cy="724141"/>
        </a:xfrm>
        <a:prstGeom prst="chevron">
          <a:avLst/>
        </a:prstGeom>
        <a:solidFill>
          <a:srgbClr val="0070C0"/>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56007" tIns="18669" rIns="18669" bIns="18669" numCol="1" spcCol="1270" anchor="ctr" anchorCtr="0">
          <a:noAutofit/>
        </a:bodyPr>
        <a:lstStyle/>
        <a:p>
          <a:pPr lvl="0" algn="ctr" defTabSz="622300">
            <a:lnSpc>
              <a:spcPct val="90000"/>
            </a:lnSpc>
            <a:spcBef>
              <a:spcPct val="0"/>
            </a:spcBef>
            <a:spcAft>
              <a:spcPct val="35000"/>
            </a:spcAft>
          </a:pPr>
          <a:r>
            <a:rPr lang="en-US" sz="1400" kern="1200" dirty="0" smtClean="0"/>
            <a:t>Benefit Sustainment</a:t>
          </a:r>
          <a:endParaRPr lang="en-US" sz="1400" kern="1200" dirty="0"/>
        </a:p>
      </dsp:txBody>
      <dsp:txXfrm>
        <a:off x="5922035" y="601295"/>
        <a:ext cx="2307564" cy="724141"/>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1D22972-07C1-4D02-A767-D496F4D536E4}">
      <dsp:nvSpPr>
        <dsp:cNvPr id="0" name=""/>
        <dsp:cNvSpPr/>
      </dsp:nvSpPr>
      <dsp:spPr>
        <a:xfrm>
          <a:off x="9890" y="0"/>
          <a:ext cx="1899794" cy="1105437"/>
        </a:xfrm>
        <a:prstGeom prst="roundRect">
          <a:avLst>
            <a:gd name="adj" fmla="val 10000"/>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en-US" sz="1200" kern="1200" dirty="0" smtClean="0"/>
            <a:t>Program Definition</a:t>
          </a:r>
          <a:endParaRPr lang="en-US" sz="1200" kern="1200" dirty="0"/>
        </a:p>
        <a:p>
          <a:pPr marL="114300" lvl="1" indent="-114300" algn="l" defTabSz="533400">
            <a:lnSpc>
              <a:spcPct val="90000"/>
            </a:lnSpc>
            <a:spcBef>
              <a:spcPct val="0"/>
            </a:spcBef>
            <a:spcAft>
              <a:spcPct val="15000"/>
            </a:spcAft>
            <a:buChar char="••"/>
          </a:pPr>
          <a:r>
            <a:rPr lang="en-US" sz="1200" kern="1200" dirty="0" smtClean="0"/>
            <a:t>Program       Formulation</a:t>
          </a:r>
          <a:endParaRPr lang="en-US" sz="1200" kern="1200" dirty="0"/>
        </a:p>
        <a:p>
          <a:pPr marL="114300" lvl="1" indent="-114300" algn="l" defTabSz="533400">
            <a:lnSpc>
              <a:spcPct val="90000"/>
            </a:lnSpc>
            <a:spcBef>
              <a:spcPct val="0"/>
            </a:spcBef>
            <a:spcAft>
              <a:spcPct val="15000"/>
            </a:spcAft>
            <a:buChar char="••"/>
          </a:pPr>
          <a:r>
            <a:rPr lang="en-US" sz="1200" kern="1200" dirty="0" smtClean="0"/>
            <a:t>Program Preparation</a:t>
          </a:r>
          <a:endParaRPr lang="en-US" sz="1200" kern="1200" dirty="0"/>
        </a:p>
      </dsp:txBody>
      <dsp:txXfrm>
        <a:off x="9890" y="0"/>
        <a:ext cx="1899794" cy="1105437"/>
      </dsp:txXfrm>
    </dsp:sp>
    <dsp:sp modelId="{39B68D5F-8DD3-4492-8A7F-6E9B1B14E472}">
      <dsp:nvSpPr>
        <dsp:cNvPr id="0" name=""/>
        <dsp:cNvSpPr/>
      </dsp:nvSpPr>
      <dsp:spPr>
        <a:xfrm>
          <a:off x="2099664" y="317144"/>
          <a:ext cx="402756" cy="471148"/>
        </a:xfrm>
        <a:prstGeom prst="rightArrow">
          <a:avLst>
            <a:gd name="adj1" fmla="val 60000"/>
            <a:gd name="adj2" fmla="val 50000"/>
          </a:avLst>
        </a:prstGeom>
        <a:solidFill>
          <a:schemeClr val="accent1">
            <a:tint val="60000"/>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n-US" sz="1100" kern="1200"/>
        </a:p>
      </dsp:txBody>
      <dsp:txXfrm>
        <a:off x="2099664" y="317144"/>
        <a:ext cx="402756" cy="471148"/>
      </dsp:txXfrm>
    </dsp:sp>
    <dsp:sp modelId="{2C87B052-9FE1-4D18-881D-9A522BD097DC}">
      <dsp:nvSpPr>
        <dsp:cNvPr id="0" name=""/>
        <dsp:cNvSpPr/>
      </dsp:nvSpPr>
      <dsp:spPr>
        <a:xfrm>
          <a:off x="2669602" y="0"/>
          <a:ext cx="1899794" cy="1105437"/>
        </a:xfrm>
        <a:prstGeom prst="roundRect">
          <a:avLst>
            <a:gd name="adj" fmla="val 10000"/>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Program benefits Delivery </a:t>
          </a:r>
          <a:endParaRPr lang="en-US" sz="1600" kern="1200" dirty="0"/>
        </a:p>
      </dsp:txBody>
      <dsp:txXfrm>
        <a:off x="2669602" y="0"/>
        <a:ext cx="1899794" cy="1105437"/>
      </dsp:txXfrm>
    </dsp:sp>
    <dsp:sp modelId="{4B8F6242-0930-4F5A-9078-D6591E2B5C0E}">
      <dsp:nvSpPr>
        <dsp:cNvPr id="0" name=""/>
        <dsp:cNvSpPr/>
      </dsp:nvSpPr>
      <dsp:spPr>
        <a:xfrm>
          <a:off x="4759376" y="317144"/>
          <a:ext cx="402756" cy="471148"/>
        </a:xfrm>
        <a:prstGeom prst="rightArrow">
          <a:avLst>
            <a:gd name="adj1" fmla="val 60000"/>
            <a:gd name="adj2" fmla="val 50000"/>
          </a:avLst>
        </a:prstGeom>
        <a:solidFill>
          <a:schemeClr val="accent1">
            <a:tint val="60000"/>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n-US" sz="1100" kern="1200"/>
        </a:p>
      </dsp:txBody>
      <dsp:txXfrm>
        <a:off x="4759376" y="317144"/>
        <a:ext cx="402756" cy="471148"/>
      </dsp:txXfrm>
    </dsp:sp>
    <dsp:sp modelId="{36ABDD51-BC46-4E57-999C-0EEF89729735}">
      <dsp:nvSpPr>
        <dsp:cNvPr id="0" name=""/>
        <dsp:cNvSpPr/>
      </dsp:nvSpPr>
      <dsp:spPr>
        <a:xfrm>
          <a:off x="5329314" y="0"/>
          <a:ext cx="1899794" cy="1105437"/>
        </a:xfrm>
        <a:prstGeom prst="roundRect">
          <a:avLst>
            <a:gd name="adj" fmla="val 10000"/>
          </a:avLst>
        </a:prstGeom>
        <a:solidFill>
          <a:srgbClr val="339797"/>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57150" tIns="57150" rIns="57150" bIns="57150" numCol="1" spcCol="1270" anchor="t" anchorCtr="0">
          <a:noAutofit/>
        </a:bodyPr>
        <a:lstStyle/>
        <a:p>
          <a:pPr lvl="0" algn="l" defTabSz="666750">
            <a:lnSpc>
              <a:spcPct val="90000"/>
            </a:lnSpc>
            <a:spcBef>
              <a:spcPct val="0"/>
            </a:spcBef>
            <a:spcAft>
              <a:spcPct val="35000"/>
            </a:spcAft>
          </a:pPr>
          <a:r>
            <a:rPr lang="en-US" sz="1500" kern="1200" dirty="0" smtClean="0"/>
            <a:t>Program Closure</a:t>
          </a:r>
          <a:endParaRPr lang="en-US" sz="1500" kern="1200" dirty="0"/>
        </a:p>
        <a:p>
          <a:pPr marL="114300" lvl="1" indent="-114300" algn="l" defTabSz="666750">
            <a:lnSpc>
              <a:spcPct val="90000"/>
            </a:lnSpc>
            <a:spcBef>
              <a:spcPct val="0"/>
            </a:spcBef>
            <a:spcAft>
              <a:spcPct val="15000"/>
            </a:spcAft>
            <a:buChar char="••"/>
          </a:pPr>
          <a:r>
            <a:rPr lang="en-US" sz="1500" kern="1200" dirty="0" smtClean="0"/>
            <a:t>Program Transition</a:t>
          </a:r>
          <a:endParaRPr lang="en-US" sz="1500" kern="1200" dirty="0"/>
        </a:p>
        <a:p>
          <a:pPr marL="114300" lvl="1" indent="-114300" algn="l" defTabSz="666750">
            <a:lnSpc>
              <a:spcPct val="90000"/>
            </a:lnSpc>
            <a:spcBef>
              <a:spcPct val="0"/>
            </a:spcBef>
            <a:spcAft>
              <a:spcPct val="15000"/>
            </a:spcAft>
            <a:buChar char="••"/>
          </a:pPr>
          <a:r>
            <a:rPr lang="en-US" sz="1500" kern="1200" dirty="0" smtClean="0"/>
            <a:t>Program Closeout</a:t>
          </a:r>
        </a:p>
        <a:p>
          <a:pPr marL="114300" lvl="1" indent="-114300" algn="l" defTabSz="666750">
            <a:lnSpc>
              <a:spcPct val="90000"/>
            </a:lnSpc>
            <a:spcBef>
              <a:spcPct val="0"/>
            </a:spcBef>
            <a:spcAft>
              <a:spcPct val="15000"/>
            </a:spcAft>
            <a:buChar char="••"/>
          </a:pPr>
          <a:endParaRPr lang="en-US" sz="1500" kern="1200" dirty="0"/>
        </a:p>
      </dsp:txBody>
      <dsp:txXfrm>
        <a:off x="5329314" y="0"/>
        <a:ext cx="1899794" cy="1105437"/>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C3831A9-771F-4371-BE05-25AF0B59265F}">
      <dsp:nvSpPr>
        <dsp:cNvPr id="0" name=""/>
        <dsp:cNvSpPr/>
      </dsp:nvSpPr>
      <dsp:spPr>
        <a:xfrm rot="5400000">
          <a:off x="795679" y="838735"/>
          <a:ext cx="1308699" cy="157901"/>
        </a:xfrm>
        <a:prstGeom prst="rect">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7EBE9F0-066E-4727-8060-ED025B76C70A}">
      <dsp:nvSpPr>
        <dsp:cNvPr id="0" name=""/>
        <dsp:cNvSpPr/>
      </dsp:nvSpPr>
      <dsp:spPr>
        <a:xfrm>
          <a:off x="1095564" y="1793"/>
          <a:ext cx="1754460" cy="1052676"/>
        </a:xfrm>
        <a:prstGeom prst="roundRect">
          <a:avLst>
            <a:gd name="adj" fmla="val 10000"/>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Integration</a:t>
          </a:r>
          <a:endParaRPr lang="en-US" sz="1800" kern="1200" dirty="0"/>
        </a:p>
      </dsp:txBody>
      <dsp:txXfrm>
        <a:off x="1095564" y="1793"/>
        <a:ext cx="1754460" cy="1052676"/>
      </dsp:txXfrm>
    </dsp:sp>
    <dsp:sp modelId="{BF3D4DC8-108D-4AC7-A09A-882EE9B28951}">
      <dsp:nvSpPr>
        <dsp:cNvPr id="0" name=""/>
        <dsp:cNvSpPr/>
      </dsp:nvSpPr>
      <dsp:spPr>
        <a:xfrm rot="5400000">
          <a:off x="795679" y="2154580"/>
          <a:ext cx="1308699" cy="157901"/>
        </a:xfrm>
        <a:prstGeom prst="rect">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417F388-BFE1-4638-8950-731C8C59D9FC}">
      <dsp:nvSpPr>
        <dsp:cNvPr id="0" name=""/>
        <dsp:cNvSpPr/>
      </dsp:nvSpPr>
      <dsp:spPr>
        <a:xfrm>
          <a:off x="1095564" y="1317639"/>
          <a:ext cx="1754460" cy="1052676"/>
        </a:xfrm>
        <a:prstGeom prst="roundRect">
          <a:avLst>
            <a:gd name="adj" fmla="val 10000"/>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smtClean="0"/>
            <a:t>Scope</a:t>
          </a:r>
          <a:endParaRPr lang="en-US" sz="1800" kern="1200" dirty="0"/>
        </a:p>
      </dsp:txBody>
      <dsp:txXfrm>
        <a:off x="1095564" y="1317639"/>
        <a:ext cx="1754460" cy="1052676"/>
      </dsp:txXfrm>
    </dsp:sp>
    <dsp:sp modelId="{8E4ABCCE-1CE0-42D2-A3D5-00EF44501CCE}">
      <dsp:nvSpPr>
        <dsp:cNvPr id="0" name=""/>
        <dsp:cNvSpPr/>
      </dsp:nvSpPr>
      <dsp:spPr>
        <a:xfrm rot="5400000">
          <a:off x="795679" y="3470425"/>
          <a:ext cx="1308699" cy="157901"/>
        </a:xfrm>
        <a:prstGeom prst="rect">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9547927-F5E2-4925-9836-6846BB49586A}">
      <dsp:nvSpPr>
        <dsp:cNvPr id="0" name=""/>
        <dsp:cNvSpPr/>
      </dsp:nvSpPr>
      <dsp:spPr>
        <a:xfrm>
          <a:off x="1095564" y="2633484"/>
          <a:ext cx="1754460" cy="1052676"/>
        </a:xfrm>
        <a:prstGeom prst="roundRect">
          <a:avLst>
            <a:gd name="adj" fmla="val 10000"/>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Time</a:t>
          </a:r>
          <a:endParaRPr lang="en-US" sz="1800" kern="1200" dirty="0"/>
        </a:p>
      </dsp:txBody>
      <dsp:txXfrm>
        <a:off x="1095564" y="2633484"/>
        <a:ext cx="1754460" cy="1052676"/>
      </dsp:txXfrm>
    </dsp:sp>
    <dsp:sp modelId="{9CA0296A-E387-4B7E-AEBE-4C61D46975C7}">
      <dsp:nvSpPr>
        <dsp:cNvPr id="0" name=""/>
        <dsp:cNvSpPr/>
      </dsp:nvSpPr>
      <dsp:spPr>
        <a:xfrm>
          <a:off x="1453601" y="4128348"/>
          <a:ext cx="2439659" cy="157901"/>
        </a:xfrm>
        <a:prstGeom prst="rect">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A47F0F6-3BA4-4357-B050-420B04F84F33}">
      <dsp:nvSpPr>
        <dsp:cNvPr id="0" name=""/>
        <dsp:cNvSpPr/>
      </dsp:nvSpPr>
      <dsp:spPr>
        <a:xfrm>
          <a:off x="1095564" y="3949329"/>
          <a:ext cx="1754460" cy="1052676"/>
        </a:xfrm>
        <a:prstGeom prst="roundRect">
          <a:avLst>
            <a:gd name="adj" fmla="val 10000"/>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Cost</a:t>
          </a:r>
          <a:endParaRPr lang="en-US" sz="1800" kern="1200" dirty="0"/>
        </a:p>
      </dsp:txBody>
      <dsp:txXfrm>
        <a:off x="1095564" y="3949329"/>
        <a:ext cx="1754460" cy="1052676"/>
      </dsp:txXfrm>
    </dsp:sp>
    <dsp:sp modelId="{83921049-FE7C-4B8A-AAE4-B59F95B20077}">
      <dsp:nvSpPr>
        <dsp:cNvPr id="0" name=""/>
        <dsp:cNvSpPr/>
      </dsp:nvSpPr>
      <dsp:spPr>
        <a:xfrm rot="16200000">
          <a:off x="3242484" y="3470425"/>
          <a:ext cx="1308699" cy="157901"/>
        </a:xfrm>
        <a:prstGeom prst="rect">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E21A5A5-3952-426D-8FF5-68FF68A710BC}">
      <dsp:nvSpPr>
        <dsp:cNvPr id="0" name=""/>
        <dsp:cNvSpPr/>
      </dsp:nvSpPr>
      <dsp:spPr>
        <a:xfrm>
          <a:off x="3542369" y="3949329"/>
          <a:ext cx="1754460" cy="1052676"/>
        </a:xfrm>
        <a:prstGeom prst="roundRect">
          <a:avLst>
            <a:gd name="adj" fmla="val 10000"/>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smtClean="0"/>
            <a:t>Quality</a:t>
          </a:r>
          <a:endParaRPr lang="en-US" sz="1800" kern="1200" dirty="0"/>
        </a:p>
      </dsp:txBody>
      <dsp:txXfrm>
        <a:off x="3542369" y="3949329"/>
        <a:ext cx="1754460" cy="1052676"/>
      </dsp:txXfrm>
    </dsp:sp>
    <dsp:sp modelId="{E15B18EC-4450-401C-82E1-4BC630E8F06C}">
      <dsp:nvSpPr>
        <dsp:cNvPr id="0" name=""/>
        <dsp:cNvSpPr/>
      </dsp:nvSpPr>
      <dsp:spPr>
        <a:xfrm rot="16200000">
          <a:off x="3242484" y="2154580"/>
          <a:ext cx="1308699" cy="157901"/>
        </a:xfrm>
        <a:prstGeom prst="rect">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1E767B1-746A-4915-8783-D222F97BEEEA}">
      <dsp:nvSpPr>
        <dsp:cNvPr id="0" name=""/>
        <dsp:cNvSpPr/>
      </dsp:nvSpPr>
      <dsp:spPr>
        <a:xfrm>
          <a:off x="3542369" y="2633484"/>
          <a:ext cx="1754460" cy="1052676"/>
        </a:xfrm>
        <a:prstGeom prst="roundRect">
          <a:avLst>
            <a:gd name="adj" fmla="val 10000"/>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HR</a:t>
          </a:r>
          <a:endParaRPr lang="en-US" sz="1800" kern="1200" dirty="0"/>
        </a:p>
      </dsp:txBody>
      <dsp:txXfrm>
        <a:off x="3542369" y="2633484"/>
        <a:ext cx="1754460" cy="1052676"/>
      </dsp:txXfrm>
    </dsp:sp>
    <dsp:sp modelId="{382F0BFE-DC8C-4C55-979D-A3BF63F00A4A}">
      <dsp:nvSpPr>
        <dsp:cNvPr id="0" name=""/>
        <dsp:cNvSpPr/>
      </dsp:nvSpPr>
      <dsp:spPr>
        <a:xfrm rot="16200000">
          <a:off x="3242484" y="838735"/>
          <a:ext cx="1308699" cy="157901"/>
        </a:xfrm>
        <a:prstGeom prst="rect">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69CFF2D-BE93-4D51-A373-E91EFD05E77B}">
      <dsp:nvSpPr>
        <dsp:cNvPr id="0" name=""/>
        <dsp:cNvSpPr/>
      </dsp:nvSpPr>
      <dsp:spPr>
        <a:xfrm>
          <a:off x="3428996" y="1317639"/>
          <a:ext cx="1981206" cy="1052676"/>
        </a:xfrm>
        <a:prstGeom prst="roundRect">
          <a:avLst>
            <a:gd name="adj" fmla="val 10000"/>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Communication</a:t>
          </a:r>
          <a:endParaRPr lang="en-US" sz="1800" kern="1200" dirty="0"/>
        </a:p>
      </dsp:txBody>
      <dsp:txXfrm>
        <a:off x="3428996" y="1317639"/>
        <a:ext cx="1981206" cy="1052676"/>
      </dsp:txXfrm>
    </dsp:sp>
    <dsp:sp modelId="{B9725119-1486-4E0F-8036-AC5A1C8739EF}">
      <dsp:nvSpPr>
        <dsp:cNvPr id="0" name=""/>
        <dsp:cNvSpPr/>
      </dsp:nvSpPr>
      <dsp:spPr>
        <a:xfrm>
          <a:off x="3900407" y="180812"/>
          <a:ext cx="2439659" cy="157901"/>
        </a:xfrm>
        <a:prstGeom prst="rect">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2CC8F3E-8F90-464C-930F-8FC018C998C9}">
      <dsp:nvSpPr>
        <dsp:cNvPr id="0" name=""/>
        <dsp:cNvSpPr/>
      </dsp:nvSpPr>
      <dsp:spPr>
        <a:xfrm>
          <a:off x="3542369" y="1793"/>
          <a:ext cx="1754460" cy="1052676"/>
        </a:xfrm>
        <a:prstGeom prst="roundRect">
          <a:avLst>
            <a:gd name="adj" fmla="val 10000"/>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Risk</a:t>
          </a:r>
          <a:endParaRPr lang="en-US" sz="1800" kern="1200" dirty="0"/>
        </a:p>
      </dsp:txBody>
      <dsp:txXfrm>
        <a:off x="3542369" y="1793"/>
        <a:ext cx="1754460" cy="1052676"/>
      </dsp:txXfrm>
    </dsp:sp>
    <dsp:sp modelId="{32E6C2A7-937D-4086-B3C2-F980B0DB0F40}">
      <dsp:nvSpPr>
        <dsp:cNvPr id="0" name=""/>
        <dsp:cNvSpPr/>
      </dsp:nvSpPr>
      <dsp:spPr>
        <a:xfrm rot="5400000">
          <a:off x="5689290" y="838735"/>
          <a:ext cx="1308699" cy="157901"/>
        </a:xfrm>
        <a:prstGeom prst="rect">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CBEC52F-6E09-481C-91F5-11B57F26A484}">
      <dsp:nvSpPr>
        <dsp:cNvPr id="0" name=""/>
        <dsp:cNvSpPr/>
      </dsp:nvSpPr>
      <dsp:spPr>
        <a:xfrm>
          <a:off x="5989175" y="1793"/>
          <a:ext cx="1754460" cy="1052676"/>
        </a:xfrm>
        <a:prstGeom prst="roundRect">
          <a:avLst>
            <a:gd name="adj" fmla="val 10000"/>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Procurement</a:t>
          </a:r>
          <a:endParaRPr lang="en-US" sz="1800" kern="1200" dirty="0"/>
        </a:p>
      </dsp:txBody>
      <dsp:txXfrm>
        <a:off x="5989175" y="1793"/>
        <a:ext cx="1754460" cy="1052676"/>
      </dsp:txXfrm>
    </dsp:sp>
    <dsp:sp modelId="{04CD4296-0F5A-4A66-95CD-A6B9ADAC188F}">
      <dsp:nvSpPr>
        <dsp:cNvPr id="0" name=""/>
        <dsp:cNvSpPr/>
      </dsp:nvSpPr>
      <dsp:spPr>
        <a:xfrm>
          <a:off x="5989175" y="1317639"/>
          <a:ext cx="1754460" cy="1052676"/>
        </a:xfrm>
        <a:prstGeom prst="roundRect">
          <a:avLst>
            <a:gd name="adj" fmla="val 10000"/>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Stakeholders</a:t>
          </a:r>
          <a:endParaRPr lang="en-US" sz="1800" kern="1200" dirty="0"/>
        </a:p>
      </dsp:txBody>
      <dsp:txXfrm>
        <a:off x="5989175" y="1317639"/>
        <a:ext cx="1754460" cy="1052676"/>
      </dsp:txXfrm>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ED1EC93-EF0E-4538-AC55-D9E497EA7808}">
      <dsp:nvSpPr>
        <dsp:cNvPr id="0" name=""/>
        <dsp:cNvSpPr/>
      </dsp:nvSpPr>
      <dsp:spPr>
        <a:xfrm rot="21300000">
          <a:off x="26189" y="1813834"/>
          <a:ext cx="8482020" cy="971319"/>
        </a:xfrm>
        <a:prstGeom prst="mathMinus">
          <a:avLst/>
        </a:prstGeom>
        <a:solidFill>
          <a:schemeClr val="accent1">
            <a:tint val="60000"/>
            <a:hueOff val="0"/>
            <a:satOff val="0"/>
            <a:lumOff val="0"/>
            <a:alphaOff val="0"/>
          </a:schemeClr>
        </a:solidFill>
        <a:ln>
          <a:noFill/>
        </a:ln>
        <a:effectLst/>
        <a:sp3d z="57150" extrusionH="63500" contourW="12700" prstMaterial="matte">
          <a:contourClr>
            <a:schemeClr val="lt1">
              <a:tint val="50000"/>
            </a:schemeClr>
          </a:contourClr>
        </a:sp3d>
      </dsp:spPr>
      <dsp:style>
        <a:lnRef idx="0">
          <a:scrgbClr r="0" g="0" b="0"/>
        </a:lnRef>
        <a:fillRef idx="1">
          <a:scrgbClr r="0" g="0" b="0"/>
        </a:fillRef>
        <a:effectRef idx="0">
          <a:scrgbClr r="0" g="0" b="0"/>
        </a:effectRef>
        <a:fontRef idx="minor"/>
      </dsp:style>
    </dsp:sp>
    <dsp:sp modelId="{FDC63D6B-38ED-4BEB-B5E6-FCAB84B91F08}">
      <dsp:nvSpPr>
        <dsp:cNvPr id="0" name=""/>
        <dsp:cNvSpPr/>
      </dsp:nvSpPr>
      <dsp:spPr>
        <a:xfrm>
          <a:off x="1024128" y="229949"/>
          <a:ext cx="2560320" cy="1839595"/>
        </a:xfrm>
        <a:prstGeom prst="downArrow">
          <a:avLst/>
        </a:prstGeom>
        <a:solidFill>
          <a:schemeClr val="accent1">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sp>
    <dsp:sp modelId="{AB4F6C34-2C52-43C0-9FCE-9346549E9DBA}">
      <dsp:nvSpPr>
        <dsp:cNvPr id="0" name=""/>
        <dsp:cNvSpPr/>
      </dsp:nvSpPr>
      <dsp:spPr>
        <a:xfrm>
          <a:off x="4523232" y="0"/>
          <a:ext cx="2731008" cy="193157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n-US" sz="1900" kern="1200" dirty="0" smtClean="0"/>
            <a:t>Balancing the competing project constraints : </a:t>
          </a:r>
        </a:p>
        <a:p>
          <a:pPr lvl="0" algn="ctr" defTabSz="844550">
            <a:lnSpc>
              <a:spcPct val="90000"/>
            </a:lnSpc>
            <a:spcBef>
              <a:spcPct val="0"/>
            </a:spcBef>
            <a:spcAft>
              <a:spcPct val="35000"/>
            </a:spcAft>
          </a:pPr>
          <a:r>
            <a:rPr lang="en-US" sz="1900" kern="1200" dirty="0" smtClean="0"/>
            <a:t>Scope , Quality, Schedule, Budget, Resources, and Risk </a:t>
          </a:r>
          <a:endParaRPr lang="en-US" sz="1900" kern="1200" dirty="0"/>
        </a:p>
      </dsp:txBody>
      <dsp:txXfrm>
        <a:off x="4523232" y="0"/>
        <a:ext cx="2731008" cy="1931574"/>
      </dsp:txXfrm>
    </dsp:sp>
    <dsp:sp modelId="{C59BEFF7-EE98-49C7-A467-1B19ED9CADEB}">
      <dsp:nvSpPr>
        <dsp:cNvPr id="0" name=""/>
        <dsp:cNvSpPr/>
      </dsp:nvSpPr>
      <dsp:spPr>
        <a:xfrm>
          <a:off x="4949952" y="2529443"/>
          <a:ext cx="2560320" cy="1839595"/>
        </a:xfrm>
        <a:prstGeom prst="upArrow">
          <a:avLst/>
        </a:prstGeom>
        <a:solidFill>
          <a:schemeClr val="accent1">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sp>
    <dsp:sp modelId="{4B0A0FE8-27B2-4E79-BC94-7E655CB3967A}">
      <dsp:nvSpPr>
        <dsp:cNvPr id="0" name=""/>
        <dsp:cNvSpPr/>
      </dsp:nvSpPr>
      <dsp:spPr>
        <a:xfrm>
          <a:off x="1280160" y="2667413"/>
          <a:ext cx="2731008" cy="193157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n-US" sz="1900" kern="1200" dirty="0" smtClean="0"/>
            <a:t>Address the needs, wants, concerns and expectations of the Stakeholders</a:t>
          </a:r>
          <a:endParaRPr lang="en-US" sz="1900" kern="1200" dirty="0"/>
        </a:p>
      </dsp:txBody>
      <dsp:txXfrm>
        <a:off x="1280160" y="2667413"/>
        <a:ext cx="2731008" cy="1931574"/>
      </dsp:txXfrm>
    </dsp:sp>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8E11BF6-4234-4ABD-A3DF-EA0F34A32970}">
      <dsp:nvSpPr>
        <dsp:cNvPr id="0" name=""/>
        <dsp:cNvSpPr/>
      </dsp:nvSpPr>
      <dsp:spPr>
        <a:xfrm>
          <a:off x="0" y="507166"/>
          <a:ext cx="8077200" cy="8316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2ACEE42-8CB9-4C3F-A636-B3C12ECFCC19}">
      <dsp:nvSpPr>
        <dsp:cNvPr id="0" name=""/>
        <dsp:cNvSpPr/>
      </dsp:nvSpPr>
      <dsp:spPr>
        <a:xfrm>
          <a:off x="403860" y="20086"/>
          <a:ext cx="5654040" cy="97416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709" tIns="0" rIns="213709" bIns="0" numCol="1" spcCol="1270" anchor="ctr" anchorCtr="0">
          <a:noAutofit/>
        </a:bodyPr>
        <a:lstStyle/>
        <a:p>
          <a:pPr lvl="0" algn="l" defTabSz="1244600">
            <a:lnSpc>
              <a:spcPct val="90000"/>
            </a:lnSpc>
            <a:spcBef>
              <a:spcPct val="0"/>
            </a:spcBef>
            <a:spcAft>
              <a:spcPct val="35000"/>
            </a:spcAft>
          </a:pPr>
          <a:r>
            <a:rPr lang="en-US" sz="2800" kern="1200" dirty="0" smtClean="0"/>
            <a:t>Collect Requirements </a:t>
          </a:r>
          <a:endParaRPr lang="en-US" sz="2800" kern="1200" dirty="0"/>
        </a:p>
      </dsp:txBody>
      <dsp:txXfrm>
        <a:off x="403860" y="20086"/>
        <a:ext cx="5654040" cy="974160"/>
      </dsp:txXfrm>
    </dsp:sp>
    <dsp:sp modelId="{144D7E08-AFDA-448A-A2EE-87782047CA18}">
      <dsp:nvSpPr>
        <dsp:cNvPr id="0" name=""/>
        <dsp:cNvSpPr/>
      </dsp:nvSpPr>
      <dsp:spPr>
        <a:xfrm>
          <a:off x="0" y="2004047"/>
          <a:ext cx="8077200" cy="8316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2705627-D570-4E47-891D-4C815B0B6E5F}">
      <dsp:nvSpPr>
        <dsp:cNvPr id="0" name=""/>
        <dsp:cNvSpPr/>
      </dsp:nvSpPr>
      <dsp:spPr>
        <a:xfrm>
          <a:off x="403860" y="1516966"/>
          <a:ext cx="5654040" cy="97416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709" tIns="0" rIns="213709" bIns="0" numCol="1" spcCol="1270" anchor="ctr" anchorCtr="0">
          <a:noAutofit/>
        </a:bodyPr>
        <a:lstStyle/>
        <a:p>
          <a:pPr lvl="0" algn="l" defTabSz="1244600">
            <a:lnSpc>
              <a:spcPct val="90000"/>
            </a:lnSpc>
            <a:spcBef>
              <a:spcPct val="0"/>
            </a:spcBef>
            <a:spcAft>
              <a:spcPct val="35000"/>
            </a:spcAft>
          </a:pPr>
          <a:r>
            <a:rPr lang="en-US" sz="2800" kern="1200" dirty="0" smtClean="0"/>
            <a:t>Define Scope </a:t>
          </a:r>
          <a:endParaRPr lang="en-US" sz="2800" kern="1200" dirty="0"/>
        </a:p>
      </dsp:txBody>
      <dsp:txXfrm>
        <a:off x="403860" y="1516966"/>
        <a:ext cx="5654040" cy="974160"/>
      </dsp:txXfrm>
    </dsp:sp>
    <dsp:sp modelId="{85FCF296-39BB-4BE9-9938-0F77380BA082}">
      <dsp:nvSpPr>
        <dsp:cNvPr id="0" name=""/>
        <dsp:cNvSpPr/>
      </dsp:nvSpPr>
      <dsp:spPr>
        <a:xfrm>
          <a:off x="0" y="3500927"/>
          <a:ext cx="8077200" cy="8316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18BD653-D934-4472-BB35-F13D15FB5405}">
      <dsp:nvSpPr>
        <dsp:cNvPr id="0" name=""/>
        <dsp:cNvSpPr/>
      </dsp:nvSpPr>
      <dsp:spPr>
        <a:xfrm>
          <a:off x="403860" y="3013846"/>
          <a:ext cx="5654040" cy="97416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709" tIns="0" rIns="213709" bIns="0" numCol="1" spcCol="1270" anchor="ctr" anchorCtr="0">
          <a:noAutofit/>
        </a:bodyPr>
        <a:lstStyle/>
        <a:p>
          <a:pPr lvl="0" algn="l" defTabSz="1244600">
            <a:lnSpc>
              <a:spcPct val="90000"/>
            </a:lnSpc>
            <a:spcBef>
              <a:spcPct val="0"/>
            </a:spcBef>
            <a:spcAft>
              <a:spcPct val="35000"/>
            </a:spcAft>
          </a:pPr>
          <a:r>
            <a:rPr lang="en-US" sz="2800" kern="1200" dirty="0" smtClean="0"/>
            <a:t>Create WBS </a:t>
          </a:r>
          <a:endParaRPr lang="en-US" sz="2800" kern="1200" dirty="0"/>
        </a:p>
      </dsp:txBody>
      <dsp:txXfrm>
        <a:off x="403860" y="3013846"/>
        <a:ext cx="5654040" cy="974160"/>
      </dsp:txXfrm>
    </dsp:sp>
  </dsp:spTree>
</dsp:drawing>
</file>

<file path=ppt/diagrams/drawing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1DA28C9-BDCB-449F-87D2-2CE1F30D7CD5}">
      <dsp:nvSpPr>
        <dsp:cNvPr id="0" name=""/>
        <dsp:cNvSpPr/>
      </dsp:nvSpPr>
      <dsp:spPr>
        <a:xfrm>
          <a:off x="6291113" y="2769103"/>
          <a:ext cx="91440" cy="515930"/>
        </a:xfrm>
        <a:custGeom>
          <a:avLst/>
          <a:gdLst/>
          <a:ahLst/>
          <a:cxnLst/>
          <a:rect l="0" t="0" r="0" b="0"/>
          <a:pathLst>
            <a:path>
              <a:moveTo>
                <a:pt x="45720" y="0"/>
              </a:moveTo>
              <a:lnTo>
                <a:pt x="45720" y="51593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542CF13-9D37-4FC7-930E-31F4BA7E2F09}">
      <dsp:nvSpPr>
        <dsp:cNvPr id="0" name=""/>
        <dsp:cNvSpPr/>
      </dsp:nvSpPr>
      <dsp:spPr>
        <a:xfrm>
          <a:off x="4710692" y="1126701"/>
          <a:ext cx="1626140" cy="515930"/>
        </a:xfrm>
        <a:custGeom>
          <a:avLst/>
          <a:gdLst/>
          <a:ahLst/>
          <a:cxnLst/>
          <a:rect l="0" t="0" r="0" b="0"/>
          <a:pathLst>
            <a:path>
              <a:moveTo>
                <a:pt x="0" y="0"/>
              </a:moveTo>
              <a:lnTo>
                <a:pt x="0" y="351591"/>
              </a:lnTo>
              <a:lnTo>
                <a:pt x="1626140" y="351591"/>
              </a:lnTo>
              <a:lnTo>
                <a:pt x="1626140" y="51593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543B001-49C4-4C85-9D3A-E4A81701505F}">
      <dsp:nvSpPr>
        <dsp:cNvPr id="0" name=""/>
        <dsp:cNvSpPr/>
      </dsp:nvSpPr>
      <dsp:spPr>
        <a:xfrm>
          <a:off x="3084552" y="2769103"/>
          <a:ext cx="1084093" cy="515930"/>
        </a:xfrm>
        <a:custGeom>
          <a:avLst/>
          <a:gdLst/>
          <a:ahLst/>
          <a:cxnLst/>
          <a:rect l="0" t="0" r="0" b="0"/>
          <a:pathLst>
            <a:path>
              <a:moveTo>
                <a:pt x="0" y="0"/>
              </a:moveTo>
              <a:lnTo>
                <a:pt x="0" y="351591"/>
              </a:lnTo>
              <a:lnTo>
                <a:pt x="1084093" y="351591"/>
              </a:lnTo>
              <a:lnTo>
                <a:pt x="1084093" y="51593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9E0C634-C314-4E17-B0BA-46F285D3CABE}">
      <dsp:nvSpPr>
        <dsp:cNvPr id="0" name=""/>
        <dsp:cNvSpPr/>
      </dsp:nvSpPr>
      <dsp:spPr>
        <a:xfrm>
          <a:off x="2000458" y="2769103"/>
          <a:ext cx="1084093" cy="515930"/>
        </a:xfrm>
        <a:custGeom>
          <a:avLst/>
          <a:gdLst/>
          <a:ahLst/>
          <a:cxnLst/>
          <a:rect l="0" t="0" r="0" b="0"/>
          <a:pathLst>
            <a:path>
              <a:moveTo>
                <a:pt x="1084093" y="0"/>
              </a:moveTo>
              <a:lnTo>
                <a:pt x="1084093" y="351591"/>
              </a:lnTo>
              <a:lnTo>
                <a:pt x="0" y="351591"/>
              </a:lnTo>
              <a:lnTo>
                <a:pt x="0" y="51593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406BFD5-781D-4E7A-BB62-30768D592856}">
      <dsp:nvSpPr>
        <dsp:cNvPr id="0" name=""/>
        <dsp:cNvSpPr/>
      </dsp:nvSpPr>
      <dsp:spPr>
        <a:xfrm>
          <a:off x="3084552" y="1126701"/>
          <a:ext cx="1626140" cy="515930"/>
        </a:xfrm>
        <a:custGeom>
          <a:avLst/>
          <a:gdLst/>
          <a:ahLst/>
          <a:cxnLst/>
          <a:rect l="0" t="0" r="0" b="0"/>
          <a:pathLst>
            <a:path>
              <a:moveTo>
                <a:pt x="1626140" y="0"/>
              </a:moveTo>
              <a:lnTo>
                <a:pt x="1626140" y="351591"/>
              </a:lnTo>
              <a:lnTo>
                <a:pt x="0" y="351591"/>
              </a:lnTo>
              <a:lnTo>
                <a:pt x="0" y="51593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7443AF3-FB67-4139-9B74-318C9BDF88AA}">
      <dsp:nvSpPr>
        <dsp:cNvPr id="0" name=""/>
        <dsp:cNvSpPr/>
      </dsp:nvSpPr>
      <dsp:spPr>
        <a:xfrm>
          <a:off x="3823707" y="229"/>
          <a:ext cx="1773971" cy="112647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90D79C8-3D7E-47C0-9560-101AEDF1285C}">
      <dsp:nvSpPr>
        <dsp:cNvPr id="0" name=""/>
        <dsp:cNvSpPr/>
      </dsp:nvSpPr>
      <dsp:spPr>
        <a:xfrm>
          <a:off x="4020815" y="187482"/>
          <a:ext cx="1773971" cy="1126472"/>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smtClean="0">
              <a:solidFill>
                <a:schemeClr val="tx1"/>
              </a:solidFill>
            </a:rPr>
            <a:t>Use the chart to build the WBS </a:t>
          </a:r>
          <a:endParaRPr lang="en-US" sz="1300" kern="1200" dirty="0">
            <a:solidFill>
              <a:schemeClr val="tx1"/>
            </a:solidFill>
          </a:endParaRPr>
        </a:p>
      </dsp:txBody>
      <dsp:txXfrm>
        <a:off x="4020815" y="187482"/>
        <a:ext cx="1773971" cy="1126472"/>
      </dsp:txXfrm>
    </dsp:sp>
    <dsp:sp modelId="{DE08EEB9-90DE-4DC9-9C01-F36479050544}">
      <dsp:nvSpPr>
        <dsp:cNvPr id="0" name=""/>
        <dsp:cNvSpPr/>
      </dsp:nvSpPr>
      <dsp:spPr>
        <a:xfrm>
          <a:off x="2197566" y="1642631"/>
          <a:ext cx="1773971" cy="112647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8AE0494-751B-4FAE-8772-3BE4C753C0AD}">
      <dsp:nvSpPr>
        <dsp:cNvPr id="0" name=""/>
        <dsp:cNvSpPr/>
      </dsp:nvSpPr>
      <dsp:spPr>
        <a:xfrm>
          <a:off x="2394674" y="1829884"/>
          <a:ext cx="1773971" cy="1126472"/>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smtClean="0">
              <a:solidFill>
                <a:schemeClr val="tx1"/>
              </a:solidFill>
            </a:rPr>
            <a:t>Use the Post it slips to organize the elements</a:t>
          </a:r>
          <a:endParaRPr lang="en-US" sz="1300" kern="1200" dirty="0">
            <a:solidFill>
              <a:schemeClr val="tx1"/>
            </a:solidFill>
          </a:endParaRPr>
        </a:p>
      </dsp:txBody>
      <dsp:txXfrm>
        <a:off x="2394674" y="1829884"/>
        <a:ext cx="1773971" cy="1126472"/>
      </dsp:txXfrm>
    </dsp:sp>
    <dsp:sp modelId="{90302A65-2FB8-48A4-9E6F-DABA3DB5313E}">
      <dsp:nvSpPr>
        <dsp:cNvPr id="0" name=""/>
        <dsp:cNvSpPr/>
      </dsp:nvSpPr>
      <dsp:spPr>
        <a:xfrm>
          <a:off x="1113472" y="3285033"/>
          <a:ext cx="1773971" cy="112647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F2F7DBF-DD68-4180-B857-B191347A2DF9}">
      <dsp:nvSpPr>
        <dsp:cNvPr id="0" name=""/>
        <dsp:cNvSpPr/>
      </dsp:nvSpPr>
      <dsp:spPr>
        <a:xfrm>
          <a:off x="1310580" y="3472286"/>
          <a:ext cx="1773971" cy="1126472"/>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smtClean="0">
              <a:solidFill>
                <a:schemeClr val="tx1"/>
              </a:solidFill>
            </a:rPr>
            <a:t>At the lowest level it should be a deliverable</a:t>
          </a:r>
          <a:endParaRPr lang="en-US" sz="1300" kern="1200" dirty="0">
            <a:solidFill>
              <a:schemeClr val="tx1"/>
            </a:solidFill>
          </a:endParaRPr>
        </a:p>
      </dsp:txBody>
      <dsp:txXfrm>
        <a:off x="1310580" y="3472286"/>
        <a:ext cx="1773971" cy="1126472"/>
      </dsp:txXfrm>
    </dsp:sp>
    <dsp:sp modelId="{F0ABAF1D-0C5C-4FA3-9096-69DFFE7296BB}">
      <dsp:nvSpPr>
        <dsp:cNvPr id="0" name=""/>
        <dsp:cNvSpPr/>
      </dsp:nvSpPr>
      <dsp:spPr>
        <a:xfrm>
          <a:off x="3281660" y="3285033"/>
          <a:ext cx="1773971" cy="112647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05A838A-1435-4EC9-83C9-092F41DDC6A8}">
      <dsp:nvSpPr>
        <dsp:cNvPr id="0" name=""/>
        <dsp:cNvSpPr/>
      </dsp:nvSpPr>
      <dsp:spPr>
        <a:xfrm>
          <a:off x="3478768" y="3472286"/>
          <a:ext cx="1773971" cy="1126472"/>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smtClean="0">
              <a:solidFill>
                <a:schemeClr val="tx1"/>
              </a:solidFill>
            </a:rPr>
            <a:t>You may organize based on lifecycle, or component or </a:t>
          </a:r>
          <a:r>
            <a:rPr lang="en-US" sz="1300" kern="1200" dirty="0" err="1" smtClean="0">
              <a:solidFill>
                <a:schemeClr val="tx1"/>
              </a:solidFill>
            </a:rPr>
            <a:t>dept</a:t>
          </a:r>
          <a:endParaRPr lang="en-US" sz="1300" kern="1200" dirty="0">
            <a:solidFill>
              <a:schemeClr val="tx1"/>
            </a:solidFill>
          </a:endParaRPr>
        </a:p>
      </dsp:txBody>
      <dsp:txXfrm>
        <a:off x="3478768" y="3472286"/>
        <a:ext cx="1773971" cy="1126472"/>
      </dsp:txXfrm>
    </dsp:sp>
    <dsp:sp modelId="{D05863A2-86A6-4E69-B887-BC26E34306F3}">
      <dsp:nvSpPr>
        <dsp:cNvPr id="0" name=""/>
        <dsp:cNvSpPr/>
      </dsp:nvSpPr>
      <dsp:spPr>
        <a:xfrm>
          <a:off x="5449847" y="1642631"/>
          <a:ext cx="1773971" cy="112647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413E674-AAFF-490A-A03C-80065954E9F2}">
      <dsp:nvSpPr>
        <dsp:cNvPr id="0" name=""/>
        <dsp:cNvSpPr/>
      </dsp:nvSpPr>
      <dsp:spPr>
        <a:xfrm>
          <a:off x="5646955" y="1829884"/>
          <a:ext cx="1773971" cy="1126472"/>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smtClean="0">
              <a:solidFill>
                <a:schemeClr val="tx1"/>
              </a:solidFill>
            </a:rPr>
            <a:t>Identify a owner at appropriate levels</a:t>
          </a:r>
          <a:endParaRPr lang="en-US" sz="1300" kern="1200" dirty="0">
            <a:solidFill>
              <a:schemeClr val="tx1"/>
            </a:solidFill>
          </a:endParaRPr>
        </a:p>
      </dsp:txBody>
      <dsp:txXfrm>
        <a:off x="5646955" y="1829884"/>
        <a:ext cx="1773971" cy="1126472"/>
      </dsp:txXfrm>
    </dsp:sp>
    <dsp:sp modelId="{DE61C8CF-73DF-4340-91DE-BF41262FF6DA}">
      <dsp:nvSpPr>
        <dsp:cNvPr id="0" name=""/>
        <dsp:cNvSpPr/>
      </dsp:nvSpPr>
      <dsp:spPr>
        <a:xfrm>
          <a:off x="5449847" y="3285033"/>
          <a:ext cx="1773971" cy="112647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BE301EB-A0D2-4066-8D32-CF19DA83B63F}">
      <dsp:nvSpPr>
        <dsp:cNvPr id="0" name=""/>
        <dsp:cNvSpPr/>
      </dsp:nvSpPr>
      <dsp:spPr>
        <a:xfrm>
          <a:off x="5646955" y="3472286"/>
          <a:ext cx="1773971" cy="1126472"/>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smtClean="0">
              <a:solidFill>
                <a:schemeClr val="tx1"/>
              </a:solidFill>
            </a:rPr>
            <a:t>Each element should be self contained and measurable with respect to scope, time and cost </a:t>
          </a:r>
          <a:endParaRPr lang="en-US" sz="1300" kern="1200" dirty="0">
            <a:solidFill>
              <a:schemeClr val="tx1"/>
            </a:solidFill>
          </a:endParaRPr>
        </a:p>
      </dsp:txBody>
      <dsp:txXfrm>
        <a:off x="5646955" y="3472286"/>
        <a:ext cx="1773971" cy="1126472"/>
      </dsp:txXfrm>
    </dsp:sp>
  </dsp:spTree>
</dsp:drawing>
</file>

<file path=ppt/diagrams/layout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11.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1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14.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15.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17.xml><?xml version="1.0" encoding="utf-8"?>
<dgm:layoutDef xmlns:dgm="http://schemas.openxmlformats.org/drawingml/2006/diagram" xmlns:a="http://schemas.openxmlformats.org/drawingml/2006/main" uniqueId="urn:microsoft.com/office/officeart/2008/layout/PictureAccentList">
  <dgm:title val=""/>
  <dgm:desc val=""/>
  <dgm:catLst>
    <dgm:cat type="picture" pri="14000"/>
    <dgm:cat type="list" pri="14500"/>
  </dgm:catLst>
  <dgm:sampData>
    <dgm:dataModel>
      <dgm:ptLst>
        <dgm:pt modelId="0" type="doc"/>
        <dgm:pt modelId="1">
          <dgm:prSet phldr="1"/>
        </dgm:pt>
        <dgm:pt modelId="11">
          <dgm:prSet phldr="1"/>
        </dgm:pt>
        <dgm:pt modelId="12">
          <dgm:prSet phldr="1"/>
        </dgm:pt>
      </dgm:ptLst>
      <dgm:cxnLst>
        <dgm:cxn modelId="4" srcId="0" destId="1" srcOrd="0" destOrd="0"/>
        <dgm:cxn modelId="5" srcId="1" destId="11" srcOrd="0" destOrd="0"/>
        <dgm:cxn modelId="6" srcId="1" destId="12" srcOrd="1" destOrd="0"/>
      </dgm:cxnLst>
      <dgm:bg/>
      <dgm:whole/>
    </dgm:dataModel>
  </dgm:sampData>
  <dgm:style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styleData>
  <dgm:clr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clrData>
  <dgm:layoutNode name="layout">
    <dgm:varLst>
      <dgm:chMax/>
      <dgm:chPref/>
      <dgm:dir/>
      <dgm:animOne val="branch"/>
      <dgm:animLvl val="lvl"/>
      <dgm:resizeHandles/>
    </dgm:varLst>
    <dgm:choose name="Name0">
      <dgm:if name="Name1" func="var" arg="dir" op="equ" val="norm">
        <dgm:alg type="hierChild">
          <dgm:param type="linDir" val="fromL"/>
        </dgm:alg>
      </dgm:if>
      <dgm:else name="Name2">
        <dgm:alg type="hierChild">
          <dgm:param type="linDir" val="fromL"/>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primFontSz" for="des" forName="childText" refType="primFontSz" refFor="des" refForName="rootText" op="lte"/>
      <dgm:constr type="w" for="des" forName="rootComposite" refType="w" fact="4"/>
      <dgm:constr type="h" for="des" forName="rootComposite" refType="h"/>
      <dgm:constr type="w" for="des" forName="childComposite" refType="w" refFor="des" refForName="rootComposite"/>
      <dgm:constr type="h" for="des" forName="childComposite" refType="h" refFor="des" refForName="rootComposite"/>
      <dgm:constr type="sibSp" refType="w" refFor="des" refForName="rootComposite" fact="0.1"/>
      <dgm:constr type="sibSp" for="des" forName="childShape" refType="h" refFor="des" refForName="rootComposite" fact="0.12"/>
      <dgm:constr type="sp" for="des" forName="root" refType="h" refFor="des" refForName="rootComposite" fact="0.18"/>
    </dgm:constrLst>
    <dgm:ruleLst/>
    <dgm:forEach name="Name3" axis="ch">
      <dgm:forEach name="Name4" axis="self" ptType="node" cnt="1">
        <dgm:layoutNode name="root">
          <dgm:varLst>
            <dgm:chMax/>
            <dgm:chPref val="4"/>
          </dgm:varLst>
          <dgm:alg type="hierRoot"/>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onstrLst>
              <dgm:constr type="l" for="ch" forName="rootText"/>
              <dgm:constr type="t" for="ch" forName="rootText"/>
              <dgm:constr type="w" for="ch" forName="rootText" refType="w"/>
              <dgm:constr type="h" for="ch" forName="rootText" refType="h"/>
            </dgm:constrLst>
            <dgm:ruleLst/>
            <dgm:layoutNode name="rootText" styleLbl="node0">
              <dgm:varLst>
                <dgm:chMax/>
                <dgm:chPref val="4"/>
              </dgm:varLst>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5" axis="ch">
              <dgm:forEach name="Name6" axis="self" ptType="node">
                <dgm:layoutNode name="childComposite">
                  <dgm:varLst>
                    <dgm:chMax val="0"/>
                    <dgm:chPref val="0"/>
                  </dgm:varLst>
                  <dgm:alg type="composite"/>
                  <dgm:shape xmlns:r="http://schemas.openxmlformats.org/officeDocument/2006/relationships" r:blip="">
                    <dgm:adjLst/>
                  </dgm:shape>
                  <dgm:presOf/>
                  <dgm:choose name="Name7">
                    <dgm:if name="Name8" func="var" arg="dir" op="equ" val="norm">
                      <dgm:constrLst>
                        <dgm:constr type="w" for="ch" forName="Image" refType="h"/>
                        <dgm:constr type="h" for="ch" forName="Image" refType="h"/>
                        <dgm:constr type="l" for="ch" forName="Image"/>
                        <dgm:constr type="t" for="ch" forName="Image"/>
                        <dgm:constr type="h" for="ch" forName="childText" refType="h"/>
                        <dgm:constr type="l" for="ch" forName="childText" refType="w" refFor="ch" refForName="Image" fact="1.06"/>
                        <dgm:constr type="t" for="ch" forName="childText"/>
                      </dgm:constrLst>
                    </dgm:if>
                    <dgm:else name="Name9">
                      <dgm:constrLst>
                        <dgm:constr type="w" for="ch" forName="Image" refType="h"/>
                        <dgm:constr type="h" for="ch" forName="Image" refType="h"/>
                        <dgm:constr type="r" for="ch" forName="Image" refType="w"/>
                        <dgm:constr type="t" for="ch" forName="Image"/>
                        <dgm:constr type="h" for="ch" forName="childText" refType="h"/>
                        <dgm:constr type="t" for="ch" forName="childText"/>
                        <dgm:constr type="wOff" for="ch" forName="childText" refType="w" refFor="ch" refForName="Image" fact="-1.06"/>
                      </dgm:constrLst>
                    </dgm:else>
                  </dgm:choose>
                  <dgm:ruleLst/>
                  <dgm:layoutNode name="Image" styleLbl="node1">
                    <dgm:alg type="sp"/>
                    <dgm:shape xmlns:r="http://schemas.openxmlformats.org/officeDocument/2006/relationships" type="roundRect" r:blip="" blipPhldr="1">
                      <dgm:adjLst>
                        <dgm:adj idx="1" val="0.1667"/>
                      </dgm:adjLst>
                    </dgm:shape>
                    <dgm:presOf/>
                  </dgm:layoutNode>
                  <dgm:layoutNode name="childText" styleLbl="lnNode1">
                    <dgm:varLst>
                      <dgm:chMax val="0"/>
                      <dgm:chPref val="0"/>
                      <dgm:bulletEnabled val="1"/>
                    </dgm:varLst>
                    <dgm:alg type="tx"/>
                    <dgm:shape xmlns:r="http://schemas.openxmlformats.org/officeDocument/2006/relationships" type="roundRect" r:blip="">
                      <dgm:adjLst>
                        <dgm:adj idx="1" val="0.1667"/>
                      </dgm:adjLst>
                    </dgm:shape>
                    <dgm:presOf axis="self desOrSelf" ptType="node node" st="1 1" cnt="1 0"/>
                    <dgm:ruleLst>
                      <dgm:rule type="primFontSz" val="5" fact="NaN" max="NaN"/>
                    </dgm:ruleLst>
                  </dgm:layoutNode>
                </dgm:layoutNode>
              </dgm:forEach>
            </dgm:forEach>
          </dgm:layoutNode>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19.xml><?xml version="1.0" encoding="utf-8"?>
<dgm:layoutDef xmlns:dgm="http://schemas.openxmlformats.org/drawingml/2006/diagram" xmlns:a="http://schemas.openxmlformats.org/drawingml/2006/main" uniqueId="urn:microsoft.com/office/officeart/2011/layout/HexagonRadial">
  <dgm:title val="Hexagon Radial"/>
  <dgm:desc val="Use to show a sequential process that relates to a central idea or theme. Limited to six Level 2 shapes. Works best with small amounts of text. Unused text does not appear, but remains available if you switch layouts."/>
  <dgm:catLst>
    <dgm:cat type="cycle" pri="8500"/>
    <dgm:cat type="officeonline" pri="9000"/>
  </dgm:catLst>
  <dgm:samp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sampData>
  <dgm:styleData>
    <dgm:dataModel>
      <dgm:ptLst>
        <dgm:pt modelId="0" type="doc"/>
        <dgm:pt modelId="10">
          <dgm:prSet phldr="1"/>
        </dgm:pt>
        <dgm:pt modelId="11">
          <dgm:prSet phldr="1"/>
        </dgm:pt>
        <dgm:pt modelId="12">
          <dgm:prSet phldr="1"/>
        </dgm:pt>
        <dgm:pt modelId="13">
          <dgm:prSet phldr="1"/>
        </dgm:pt>
      </dgm:ptLst>
      <dgm:cxnLst>
        <dgm:cxn modelId="40" srcId="0" destId="10" srcOrd="0" destOrd="0"/>
        <dgm:cxn modelId="50" srcId="10" destId="11" srcOrd="0" destOrd="0"/>
        <dgm:cxn modelId="60" srcId="10" destId="12" srcOrd="0" destOrd="0"/>
        <dgm:cxn modelId="70" srcId="10" destId="13" srcOrd="0"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clrData>
  <dgm:layoutNode name="Name0">
    <dgm:varLst>
      <dgm:chMax val="1"/>
      <dgm:chPref val="1"/>
      <dgm:dir/>
      <dgm:animOne val="branch"/>
      <dgm:animLvl val="lvl"/>
    </dgm:varLst>
    <dgm:shape xmlns:r="http://schemas.openxmlformats.org/officeDocument/2006/relationships" r:blip="">
      <dgm:adjLst/>
    </dgm:shape>
    <dgm:choose name="Name1">
      <dgm:if name="Name2" func="var" arg="dir" op="equ" val="norm">
        <dgm:choose name="Name3">
          <dgm:if name="Name4"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5"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l" for="ch" forName="Accent1" refType="w" fact="0.1685"/>
              <dgm:constr type="t" for="ch" forName="Accent1" refType="h" fact="0.2946"/>
              <dgm:constr type="w" for="ch" forName="Accent1" refType="w" fact="0.462"/>
              <dgm:constr type="h" for="ch" forName="Accent1" refType="h" fact="0.5472"/>
              <dgm:constr type="l" for="ch" forName="Parent" refType="w" fact="0"/>
              <dgm:constr type="t" for="ch" forName="Parent" refType="h" fact="0.2885"/>
              <dgm:constr type="w" for="ch" forName="Parent" refType="w" fact="0.6013"/>
              <dgm:constr type="h" for="ch" forName="Parent" refType="h" fact="0.7115"/>
              <dgm:constr type="l" for="ch" forName="Child1" refType="w" fact="0.5073"/>
              <dgm:constr type="t" for="ch" forName="Child1" refType="h" fact="0"/>
              <dgm:constr type="w" for="ch" forName="Child1" refType="w" fact="0.4927"/>
              <dgm:constr type="h" for="ch" forName="Child1" refType="h" fact="0.5831"/>
            </dgm:constrLst>
          </dgm:if>
          <dgm:if name="Name6"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l" for="ch" forName="Accent2" refType="w" fact="0.6413"/>
              <dgm:constr type="t" for="ch" forName="Accent2" refType="h" fact="0.3477"/>
              <dgm:constr type="w" for="ch" forName="Accent2" refType="w" fact="0.2269"/>
              <dgm:constr type="h" for="ch" forName="Accent2" refType="h" fact="0.2076"/>
              <dgm:constr type="l" for="ch" forName="Accent1" refType="w" fact="0"/>
              <dgm:constr type="t" for="ch" forName="Accent1" refType="h" fact="0"/>
              <dgm:constr type="w" for="ch" forName="Accent1" refType="w" fact="0"/>
              <dgm:constr type="h" for="ch" forName="Accent1" refType="h" fact="0"/>
              <dgm:constr type="l" for="ch" forName="Parent" refType="w" fact="0"/>
              <dgm:constr type="t" for="ch" forName="Parent" refType="h" fact="0.2239"/>
              <dgm:constr type="w" for="ch" forName="Parent" refType="w" fact="0.6013"/>
              <dgm:constr type="h" for="ch" forName="Parent" refType="h" fact="0.5523"/>
              <dgm:constr type="l" for="ch" forName="Child1" refType="w" fact="0.5073"/>
              <dgm:constr type="t" for="ch" forName="Child1" refType="h" fact="0"/>
              <dgm:constr type="w" for="ch" forName="Child1" refType="w" fact="0.4927"/>
              <dgm:constr type="h" for="ch" forName="Child1" refType="h" fact="0.4527"/>
              <dgm:constr type="l" for="ch" forName="Child2" refType="w" fact="0.5073"/>
              <dgm:constr type="t" for="ch" forName="Child2" refType="h" fact="0.5473"/>
              <dgm:constr type="w" for="ch" forName="Child2" refType="w" fact="0.4927"/>
              <dgm:constr type="h" for="ch" forName="Child2" refType="h" fact="0.4527"/>
            </dgm:constrLst>
          </dgm:if>
          <dgm:if name="Name7"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l" for="ch" forName="Accent3" refType="w" fact="0.4573"/>
              <dgm:constr type="t" for="ch" forName="Accent3" refType="h" fact="0.6145"/>
              <dgm:constr type="w" for="ch" forName="Accent3" refType="w" fact="0.2269"/>
              <dgm:constr type="h" for="ch" forName="Accent3" refType="h" fact="0.1623"/>
              <dgm:constr type="l" for="ch" forName="Accent2" refType="w" fact="0.6413"/>
              <dgm:constr type="t" for="ch" forName="Accent2" refType="h" fact="0.2719"/>
              <dgm:constr type="w" for="ch" forName="Accent2" refType="w" fact="0.2269"/>
              <dgm:constr type="h" for="ch" forName="Accent2" refType="h" fact="0.1623"/>
              <dgm:constr type="l" for="ch" forName="Accent1" refType="w" fact="0"/>
              <dgm:constr type="t" for="ch" forName="Accent1" refType="h" fact="0"/>
              <dgm:constr type="w" for="ch" forName="Accent1" refType="w" fact="0"/>
              <dgm:constr type="h" for="ch" forName="Accent1" refType="h" fact="0"/>
              <dgm:constr type="l" for="ch" forName="Child3" refType="w" fact="0.0554"/>
              <dgm:constr type="t" for="ch" forName="Child3" refType="h" fact="0.646"/>
              <dgm:constr type="w" for="ch" forName="Child3" refType="w" fact="0.4927"/>
              <dgm:constr type="h" for="ch" forName="Child3" refType="h" fact="0.354"/>
              <dgm:constr type="l" for="ch" forName="Parent" refType="w" fact="0"/>
              <dgm:constr type="t" for="ch" forName="Parent" refType="h" fact="0.1751"/>
              <dgm:constr type="w" for="ch" forName="Parent" refType="w" fact="0.6013"/>
              <dgm:constr type="h" for="ch" forName="Parent" refType="h" fact="0.4319"/>
              <dgm:constr type="l" for="ch" forName="Child1" refType="w" fact="0.5073"/>
              <dgm:constr type="t" for="ch" forName="Child1" refType="h" fact="0"/>
              <dgm:constr type="w" for="ch" forName="Child1" refType="w" fact="0.4927"/>
              <dgm:constr type="h" for="ch" forName="Child1" refType="h" fact="0.354"/>
              <dgm:constr type="l" for="ch" forName="Child2" refType="w" fact="0.5073"/>
              <dgm:constr type="t" for="ch" forName="Child2" refType="h" fact="0.428"/>
              <dgm:constr type="w" for="ch" forName="Child2" refType="w" fact="0.4927"/>
              <dgm:constr type="h" for="ch" forName="Child2" refType="h" fact="0.354"/>
            </dgm:constrLst>
          </dgm:if>
          <dgm:if name="Name8"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4" refType="w" fact="0.4573"/>
              <dgm:constr type="t" for="ch" forName="Accent4" refType="h" fact="0.6834"/>
              <dgm:constr type="w" for="ch" forName="Accent4" refType="w" fact="0.2269"/>
              <dgm:constr type="h" for="ch" forName="Accent4" refType="h" fact="0.1333"/>
              <dgm:constr type="l" for="ch" forName="Accent3" refType="w" fact="0.6413"/>
              <dgm:constr type="t" for="ch" forName="Accent3" refType="h" fact="0.4021"/>
              <dgm:constr type="w" for="ch" forName="Accent3" refType="w" fact="0.2269"/>
              <dgm:constr type="h" for="ch" forName="Accent3" refType="h" fact="0.1333"/>
              <dgm:constr type="l" for="ch" forName="Accent2" refType="w" fact="0.3765"/>
              <dgm:constr type="t" for="ch" forName="Accent2" refType="h" fact="0.1529"/>
              <dgm:constr type="w" for="ch" forName="Accent2" refType="w" fact="0.2269"/>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0554"/>
              <dgm:constr type="t" for="ch" forName="Child4" refType="h" fact="0.7093"/>
              <dgm:constr type="w" for="ch" forName="Child4" refType="w" fact="0.4927"/>
              <dgm:constr type="h" for="ch" forName="Child4" refType="h" fact="0.2907"/>
              <dgm:constr type="l" for="ch" forName="Parent" refType="w" fact="0"/>
              <dgm:constr type="t" for="ch" forName="Parent" refType="h" fact="0.3226"/>
              <dgm:constr type="w" for="ch" forName="Parent" refType="w" fact="0.6013"/>
              <dgm:constr type="h" for="ch" forName="Parent" refType="h" fact="0.3547"/>
              <dgm:constr type="l" for="ch" forName="Child2" refType="w" fact="0.5073"/>
              <dgm:constr type="t" for="ch" forName="Child2" refType="h" fact="0.1788"/>
              <dgm:constr type="w" for="ch" forName="Child2" refType="w" fact="0.4927"/>
              <dgm:constr type="h" for="ch" forName="Child2" refType="h" fact="0.2907"/>
              <dgm:constr type="l" for="ch" forName="Child3" refType="w" fact="0.5073"/>
              <dgm:constr type="t" for="ch" forName="Child3" refType="h" fact="0.5303"/>
              <dgm:constr type="w" for="ch" forName="Child3" refType="w" fact="0.4927"/>
              <dgm:constr type="h" for="ch" forName="Child3" refType="h" fact="0.2907"/>
              <dgm:constr type="l" for="ch" forName="Child1" refType="w" fact="0.0554"/>
              <dgm:constr type="t" for="ch" forName="Child1" refType="h" fact="0"/>
              <dgm:constr type="w" for="ch" forName="Child1" refType="w" fact="0.4927"/>
              <dgm:constr type="h" for="ch" forName="Child1" refType="h" fact="0.2907"/>
            </dgm:constrLst>
          </dgm:if>
          <dgm:if name="Name9"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1" refType="w" fact="0.3246"/>
              <dgm:constr type="t" for="ch" forName="Child1" refType="h" fact="0"/>
              <dgm:constr type="w" for="ch" forName="Child1" refType="w" fact="0.3523"/>
              <dgm:constr type="h" for="ch" forName="Child1" refType="h" fact="0.2907"/>
            </dgm:constrLst>
          </dgm:if>
          <dgm:else name="Name10">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l" for="ch" forName="Accent6" refType="w" fact="0.0934"/>
              <dgm:constr type="t" for="ch" forName="Accent6" refType="h" fact="0.4635"/>
              <dgm:constr type="w" for="ch" forName="Accent6" refType="w" fact="0.1622"/>
              <dgm:constr type="h" for="ch" forName="Accent6" refType="h" fact="0.1333"/>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6" refType="w" fact="0"/>
              <dgm:constr type="t" for="ch" forName="Child6" refType="h" fact="0.1784"/>
              <dgm:constr type="w" for="ch" forName="Child6" refType="w" fact="0.3523"/>
              <dgm:constr type="h" for="ch" forName="Child6" refType="h" fact="0.2907"/>
              <dgm:constr type="l" for="ch" forName="Child1" refType="w" fact="0.3246"/>
              <dgm:constr type="t" for="ch" forName="Child1" refType="h" fact="0"/>
              <dgm:constr type="w" for="ch" forName="Child1" refType="w" fact="0.3523"/>
              <dgm:constr type="h" for="ch" forName="Child1" refType="h" fact="0.2907"/>
            </dgm:constrLst>
          </dgm:else>
        </dgm:choose>
      </dgm:if>
      <dgm:else name="Name11">
        <dgm:choose name="Name12">
          <dgm:if name="Name13"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14"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r" for="ch" forName="Accent1" refType="w" fact="0.8315"/>
              <dgm:constr type="t" for="ch" forName="Accent1" refType="h" fact="0.2946"/>
              <dgm:constr type="w" for="ch" forName="Accent1" refType="w" fact="0.462"/>
              <dgm:constr type="h" for="ch" forName="Accent1" refType="h" fact="0.5472"/>
              <dgm:constr type="r" for="ch" forName="Parent" refType="w"/>
              <dgm:constr type="t" for="ch" forName="Parent" refType="h" fact="0.2885"/>
              <dgm:constr type="w" for="ch" forName="Parent" refType="w" fact="0.6013"/>
              <dgm:constr type="h" for="ch" forName="Parent" refType="h" fact="0.7115"/>
              <dgm:constr type="r" for="ch" forName="Child1" refType="w" fact="0.4927"/>
              <dgm:constr type="t" for="ch" forName="Child1" refType="h" fact="0"/>
              <dgm:constr type="w" for="ch" forName="Child1" refType="w" fact="0.4927"/>
              <dgm:constr type="h" for="ch" forName="Child1" refType="h" fact="0.5831"/>
            </dgm:constrLst>
          </dgm:if>
          <dgm:if name="Name15"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Accent2" refType="w" fact="0.3587"/>
              <dgm:constr type="t" for="ch" forName="Accent2" refType="h" fact="0.3477"/>
              <dgm:constr type="w" for="ch" forName="Accent2" refType="w" fact="0.2269"/>
              <dgm:constr type="h" for="ch" forName="Accent2" refType="h" fact="0.2076"/>
              <dgm:constr type="r" for="ch" forName="Accent1" refType="w" fact="0"/>
              <dgm:constr type="t" for="ch" forName="Accent1" refType="h" fact="0"/>
              <dgm:constr type="w" for="ch" forName="Accent1" refType="w" fact="0"/>
              <dgm:constr type="h" for="ch" forName="Accent1" refType="h" fact="0"/>
              <dgm:constr type="r" for="ch" forName="Parent" refType="w"/>
              <dgm:constr type="t" for="ch" forName="Parent" refType="h" fact="0.2239"/>
              <dgm:constr type="w" for="ch" forName="Parent" refType="w" fact="0.6013"/>
              <dgm:constr type="h" for="ch" forName="Parent" refType="h" fact="0.5523"/>
              <dgm:constr type="r" for="ch" forName="Child1" refType="w" fact="0.4927"/>
              <dgm:constr type="t" for="ch" forName="Child1" refType="h" fact="0"/>
              <dgm:constr type="w" for="ch" forName="Child1" refType="w" fact="0.4927"/>
              <dgm:constr type="h" for="ch" forName="Child1" refType="h" fact="0.4527"/>
              <dgm:constr type="r" for="ch" forName="Child2" refType="w" fact="0.5073"/>
              <dgm:constr type="t" for="ch" forName="Child2" refType="h" fact="0.5473"/>
              <dgm:constr type="w" for="ch" forName="Child2" refType="w" fact="0.4927"/>
              <dgm:constr type="h" for="ch" forName="Child2" refType="h" fact="0.4527"/>
            </dgm:constrLst>
          </dgm:if>
          <dgm:if name="Name16"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Accent3" refType="w" fact="0.5427"/>
              <dgm:constr type="t" for="ch" forName="Accent3" refType="h" fact="0.6145"/>
              <dgm:constr type="w" for="ch" forName="Accent3" refType="w" fact="0.2269"/>
              <dgm:constr type="h" for="ch" forName="Accent3" refType="h" fact="0.1623"/>
              <dgm:constr type="r" for="ch" forName="Accent2" refType="w" fact="0.3587"/>
              <dgm:constr type="t" for="ch" forName="Accent2" refType="h" fact="0.2719"/>
              <dgm:constr type="w" for="ch" forName="Accent2" refType="w" fact="0.2269"/>
              <dgm:constr type="h" for="ch" forName="Accent2" refType="h" fact="0.1623"/>
              <dgm:constr type="r" for="ch" forName="Accent1" refType="w" fact="0"/>
              <dgm:constr type="t" for="ch" forName="Accent1" refType="h" fact="0"/>
              <dgm:constr type="w" for="ch" forName="Accent1" refType="w" fact="0"/>
              <dgm:constr type="h" for="ch" forName="Accent1" refType="h" fact="0"/>
              <dgm:constr type="r" for="ch" forName="Child3" refType="w" fact="0.9446"/>
              <dgm:constr type="t" for="ch" forName="Child3" refType="h" fact="0.646"/>
              <dgm:constr type="w" for="ch" forName="Child3" refType="w" fact="0.4927"/>
              <dgm:constr type="h" for="ch" forName="Child3" refType="h" fact="0.354"/>
              <dgm:constr type="r" for="ch" forName="Parent" refType="w"/>
              <dgm:constr type="t" for="ch" forName="Parent" refType="h" fact="0.1751"/>
              <dgm:constr type="w" for="ch" forName="Parent" refType="w" fact="0.6013"/>
              <dgm:constr type="h" for="ch" forName="Parent" refType="h" fact="0.4319"/>
              <dgm:constr type="r" for="ch" forName="Child1" refType="w" fact="0.4927"/>
              <dgm:constr type="t" for="ch" forName="Child1" refType="h" fact="0"/>
              <dgm:constr type="w" for="ch" forName="Child1" refType="w" fact="0.4927"/>
              <dgm:constr type="h" for="ch" forName="Child1" refType="h" fact="0.354"/>
              <dgm:constr type="r" for="ch" forName="Child2" refType="w" fact="0.4927"/>
              <dgm:constr type="t" for="ch" forName="Child2" refType="h" fact="0.428"/>
              <dgm:constr type="w" for="ch" forName="Child2" refType="w" fact="0.4927"/>
              <dgm:constr type="h" for="ch" forName="Child2" refType="h" fact="0.354"/>
            </dgm:constrLst>
          </dgm:if>
          <dgm:if name="Name17"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Accent4" refType="w" fact="0.5427"/>
              <dgm:constr type="t" for="ch" forName="Accent4" refType="h" fact="0.6834"/>
              <dgm:constr type="w" for="ch" forName="Accent4" refType="w" fact="0.2269"/>
              <dgm:constr type="h" for="ch" forName="Accent4" refType="h" fact="0.1333"/>
              <dgm:constr type="r" for="ch" forName="Accent3" refType="w" fact="0.3587"/>
              <dgm:constr type="t" for="ch" forName="Accent3" refType="h" fact="0.4021"/>
              <dgm:constr type="w" for="ch" forName="Accent3" refType="w" fact="0.2269"/>
              <dgm:constr type="h" for="ch" forName="Accent3" refType="h" fact="0.1333"/>
              <dgm:constr type="r" for="ch" forName="Accent2" refType="w" fact="0.6235"/>
              <dgm:constr type="t" for="ch" forName="Accent2" refType="h" fact="0.1529"/>
              <dgm:constr type="w" for="ch" forName="Accent2" refType="w" fact="0.2269"/>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9446"/>
              <dgm:constr type="t" for="ch" forName="Child4" refType="h" fact="0.7093"/>
              <dgm:constr type="w" for="ch" forName="Child4" refType="w" fact="0.4927"/>
              <dgm:constr type="h" for="ch" forName="Child4" refType="h" fact="0.2907"/>
              <dgm:constr type="r" for="ch" forName="Parent" refType="w"/>
              <dgm:constr type="t" for="ch" forName="Parent" refType="h" fact="0.3226"/>
              <dgm:constr type="w" for="ch" forName="Parent" refType="w" fact="0.6013"/>
              <dgm:constr type="h" for="ch" forName="Parent" refType="h" fact="0.3547"/>
              <dgm:constr type="r" for="ch" forName="Child2" refType="w" fact="0.4927"/>
              <dgm:constr type="t" for="ch" forName="Child2" refType="h" fact="0.1788"/>
              <dgm:constr type="w" for="ch" forName="Child2" refType="w" fact="0.4927"/>
              <dgm:constr type="h" for="ch" forName="Child2" refType="h" fact="0.2907"/>
              <dgm:constr type="r" for="ch" forName="Child3" refType="w" fact="0.4927"/>
              <dgm:constr type="t" for="ch" forName="Child3" refType="h" fact="0.5303"/>
              <dgm:constr type="w" for="ch" forName="Child3" refType="w" fact="0.4927"/>
              <dgm:constr type="h" for="ch" forName="Child3" refType="h" fact="0.2907"/>
              <dgm:constr type="r" for="ch" forName="Child1" refType="w" fact="0.9446"/>
              <dgm:constr type="t" for="ch" forName="Child1" refType="h" fact="0"/>
              <dgm:constr type="w" for="ch" forName="Child1" refType="w" fact="0.4927"/>
              <dgm:constr type="h" for="ch" forName="Child1" refType="h" fact="0.2907"/>
            </dgm:constrLst>
          </dgm:if>
          <dgm:if name="Name18"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1" refType="w" fact="0.6754"/>
              <dgm:constr type="t" for="ch" forName="Child1" refType="h" fact="0"/>
              <dgm:constr type="w" for="ch" forName="Child1" refType="w" fact="0.3523"/>
              <dgm:constr type="h" for="ch" forName="Child1" refType="h" fact="0.2907"/>
            </dgm:constrLst>
          </dgm:if>
          <dgm:else name="Name19">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r" for="ch" forName="Accent6" refType="w" fact="0.9066"/>
              <dgm:constr type="t" for="ch" forName="Accent6" refType="h" fact="0.4635"/>
              <dgm:constr type="w" for="ch" forName="Accent6" refType="w" fact="0.1622"/>
              <dgm:constr type="h" for="ch" forName="Accent6" refType="h" fact="0.1333"/>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6" refType="w"/>
              <dgm:constr type="t" for="ch" forName="Child6" refType="h" fact="0.1784"/>
              <dgm:constr type="w" for="ch" forName="Child6" refType="w" fact="0.3523"/>
              <dgm:constr type="h" for="ch" forName="Child6" refType="h" fact="0.2907"/>
              <dgm:constr type="r" for="ch" forName="Child1" refType="w" fact="0.6754"/>
              <dgm:constr type="t" for="ch" forName="Child1" refType="h" fact="0"/>
              <dgm:constr type="w" for="ch" forName="Child1" refType="w" fact="0.3523"/>
              <dgm:constr type="h" for="ch" forName="Child1" refType="h" fact="0.2907"/>
            </dgm:constrLst>
          </dgm:else>
        </dgm:choose>
      </dgm:else>
    </dgm:choose>
    <dgm:forEach name="wrapper" axis="self" ptType="parTrans">
      <dgm:forEach name="accentRepeat" axis="self">
        <dgm:layoutNode name="Accent" styleLbl="bgShp">
          <dgm:alg type="sp"/>
          <dgm:shape xmlns:r="http://schemas.openxmlformats.org/officeDocument/2006/relationships" type="hexagon" r:blip="" zOrderOff="-2">
            <dgm:adjLst>
              <dgm:adj idx="1" val="0.289"/>
              <dgm:adj idx="2" val="1.1547"/>
            </dgm:adjLst>
          </dgm:shape>
          <dgm:presOf/>
        </dgm:layoutNode>
      </dgm:forEach>
    </dgm:forEach>
    <dgm:forEach name="Name20" axis="ch" ptType="node" cnt="1">
      <dgm:layoutNode name="Parent" styleLbl="node0">
        <dgm:varLst>
          <dgm:chMax val="6"/>
          <dgm:chPref val="6"/>
        </dgm:varLst>
        <dgm:alg type="tx"/>
        <dgm:shape xmlns:r="http://schemas.openxmlformats.org/officeDocument/2006/relationships" type="hexagon" r:blip="">
          <dgm:adjLst>
            <dgm:adj idx="1" val="0.2857"/>
            <dgm:adj idx="2" val="1.1547"/>
          </dgm:adjLst>
        </dgm:shape>
        <dgm:presOf axis="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1" axis="ch ch" ptType="node node" st="1 1" cnt="1 1">
      <dgm:layoutNode name="Accent1">
        <dgm:alg type="sp"/>
        <dgm:shape xmlns:r="http://schemas.openxmlformats.org/officeDocument/2006/relationships" r:blip="" zOrderOff="-2">
          <dgm:adjLst/>
        </dgm:shape>
        <dgm:presOf/>
        <dgm:constrLst/>
        <dgm:forEach name="Name22" ref="accentRepeat"/>
      </dgm:layoutNode>
      <dgm:layoutNode name="Child1"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3" axis="ch ch" ptType="node node" st="1 2" cnt="1 1">
      <dgm:layoutNode name="Accent2">
        <dgm:alg type="sp"/>
        <dgm:shape xmlns:r="http://schemas.openxmlformats.org/officeDocument/2006/relationships" r:blip="" zOrderOff="-2">
          <dgm:adjLst/>
        </dgm:shape>
        <dgm:presOf/>
        <dgm:constrLst/>
        <dgm:forEach name="Name24" ref="accentRepeat"/>
      </dgm:layoutNode>
      <dgm:layoutNode name="Child2"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5" axis="ch ch" ptType="node node" st="1 3" cnt="1 1">
      <dgm:layoutNode name="Accent3">
        <dgm:alg type="sp"/>
        <dgm:shape xmlns:r="http://schemas.openxmlformats.org/officeDocument/2006/relationships" r:blip="" zOrderOff="-2">
          <dgm:adjLst/>
        </dgm:shape>
        <dgm:presOf/>
        <dgm:constrLst/>
        <dgm:forEach name="Name26" ref="accentRepeat"/>
      </dgm:layoutNode>
      <dgm:layoutNode name="Child3"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7" axis="ch ch" ptType="node node" st="1 4" cnt="1 1">
      <dgm:layoutNode name="Accent4">
        <dgm:alg type="sp"/>
        <dgm:shape xmlns:r="http://schemas.openxmlformats.org/officeDocument/2006/relationships" r:blip="">
          <dgm:adjLst/>
        </dgm:shape>
        <dgm:presOf/>
        <dgm:constrLst/>
        <dgm:forEach name="Name28" ref="accentRepeat"/>
      </dgm:layoutNode>
      <dgm:layoutNode name="Child4"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9" axis="ch ch" ptType="node node" st="1 5" cnt="1 1">
      <dgm:layoutNode name="Accent5">
        <dgm:alg type="sp"/>
        <dgm:shape xmlns:r="http://schemas.openxmlformats.org/officeDocument/2006/relationships" r:blip="">
          <dgm:adjLst/>
        </dgm:shape>
        <dgm:presOf/>
        <dgm:constrLst/>
        <dgm:forEach name="Name30" ref="accentRepeat"/>
      </dgm:layoutNode>
      <dgm:layoutNode name="Child5"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1" axis="ch ch" ptType="node node" st="1 6" cnt="1 1">
      <dgm:layoutNode name="Accent6">
        <dgm:alg type="sp"/>
        <dgm:shape xmlns:r="http://schemas.openxmlformats.org/officeDocument/2006/relationships" r:blip="">
          <dgm:adjLst/>
        </dgm:shape>
        <dgm:presOf/>
        <dgm:constrLst/>
        <dgm:forEach name="Name32" ref="accentRepeat"/>
      </dgm:layoutNode>
      <dgm:layoutNode name="Child6"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11/layout/HexagonRadial">
  <dgm:title val="Hexagon Radial"/>
  <dgm:desc val="Use to show a sequential process that relates to a central idea or theme. Limited to six Level 2 shapes. Works best with small amounts of text. Unused text does not appear, but remains available if you switch layouts."/>
  <dgm:catLst>
    <dgm:cat type="cycle" pri="8500"/>
    <dgm:cat type="officeonline" pri="9000"/>
  </dgm:catLst>
  <dgm:samp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sampData>
  <dgm:styleData>
    <dgm:dataModel>
      <dgm:ptLst>
        <dgm:pt modelId="0" type="doc"/>
        <dgm:pt modelId="10">
          <dgm:prSet phldr="1"/>
        </dgm:pt>
        <dgm:pt modelId="11">
          <dgm:prSet phldr="1"/>
        </dgm:pt>
        <dgm:pt modelId="12">
          <dgm:prSet phldr="1"/>
        </dgm:pt>
        <dgm:pt modelId="13">
          <dgm:prSet phldr="1"/>
        </dgm:pt>
      </dgm:ptLst>
      <dgm:cxnLst>
        <dgm:cxn modelId="40" srcId="0" destId="10" srcOrd="0" destOrd="0"/>
        <dgm:cxn modelId="50" srcId="10" destId="11" srcOrd="0" destOrd="0"/>
        <dgm:cxn modelId="60" srcId="10" destId="12" srcOrd="0" destOrd="0"/>
        <dgm:cxn modelId="70" srcId="10" destId="13" srcOrd="0"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clrData>
  <dgm:layoutNode name="Name0">
    <dgm:varLst>
      <dgm:chMax val="1"/>
      <dgm:chPref val="1"/>
      <dgm:dir/>
      <dgm:animOne val="branch"/>
      <dgm:animLvl val="lvl"/>
    </dgm:varLst>
    <dgm:shape xmlns:r="http://schemas.openxmlformats.org/officeDocument/2006/relationships" r:blip="">
      <dgm:adjLst/>
    </dgm:shape>
    <dgm:choose name="Name1">
      <dgm:if name="Name2" func="var" arg="dir" op="equ" val="norm">
        <dgm:choose name="Name3">
          <dgm:if name="Name4"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5"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l" for="ch" forName="Accent1" refType="w" fact="0.1685"/>
              <dgm:constr type="t" for="ch" forName="Accent1" refType="h" fact="0.2946"/>
              <dgm:constr type="w" for="ch" forName="Accent1" refType="w" fact="0.462"/>
              <dgm:constr type="h" for="ch" forName="Accent1" refType="h" fact="0.5472"/>
              <dgm:constr type="l" for="ch" forName="Parent" refType="w" fact="0"/>
              <dgm:constr type="t" for="ch" forName="Parent" refType="h" fact="0.2885"/>
              <dgm:constr type="w" for="ch" forName="Parent" refType="w" fact="0.6013"/>
              <dgm:constr type="h" for="ch" forName="Parent" refType="h" fact="0.7115"/>
              <dgm:constr type="l" for="ch" forName="Child1" refType="w" fact="0.5073"/>
              <dgm:constr type="t" for="ch" forName="Child1" refType="h" fact="0"/>
              <dgm:constr type="w" for="ch" forName="Child1" refType="w" fact="0.4927"/>
              <dgm:constr type="h" for="ch" forName="Child1" refType="h" fact="0.5831"/>
            </dgm:constrLst>
          </dgm:if>
          <dgm:if name="Name6"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l" for="ch" forName="Accent2" refType="w" fact="0.6413"/>
              <dgm:constr type="t" for="ch" forName="Accent2" refType="h" fact="0.3477"/>
              <dgm:constr type="w" for="ch" forName="Accent2" refType="w" fact="0.2269"/>
              <dgm:constr type="h" for="ch" forName="Accent2" refType="h" fact="0.2076"/>
              <dgm:constr type="l" for="ch" forName="Accent1" refType="w" fact="0"/>
              <dgm:constr type="t" for="ch" forName="Accent1" refType="h" fact="0"/>
              <dgm:constr type="w" for="ch" forName="Accent1" refType="w" fact="0"/>
              <dgm:constr type="h" for="ch" forName="Accent1" refType="h" fact="0"/>
              <dgm:constr type="l" for="ch" forName="Parent" refType="w" fact="0"/>
              <dgm:constr type="t" for="ch" forName="Parent" refType="h" fact="0.2239"/>
              <dgm:constr type="w" for="ch" forName="Parent" refType="w" fact="0.6013"/>
              <dgm:constr type="h" for="ch" forName="Parent" refType="h" fact="0.5523"/>
              <dgm:constr type="l" for="ch" forName="Child1" refType="w" fact="0.5073"/>
              <dgm:constr type="t" for="ch" forName="Child1" refType="h" fact="0"/>
              <dgm:constr type="w" for="ch" forName="Child1" refType="w" fact="0.4927"/>
              <dgm:constr type="h" for="ch" forName="Child1" refType="h" fact="0.4527"/>
              <dgm:constr type="l" for="ch" forName="Child2" refType="w" fact="0.5073"/>
              <dgm:constr type="t" for="ch" forName="Child2" refType="h" fact="0.5473"/>
              <dgm:constr type="w" for="ch" forName="Child2" refType="w" fact="0.4927"/>
              <dgm:constr type="h" for="ch" forName="Child2" refType="h" fact="0.4527"/>
            </dgm:constrLst>
          </dgm:if>
          <dgm:if name="Name7"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l" for="ch" forName="Accent3" refType="w" fact="0.4573"/>
              <dgm:constr type="t" for="ch" forName="Accent3" refType="h" fact="0.6145"/>
              <dgm:constr type="w" for="ch" forName="Accent3" refType="w" fact="0.2269"/>
              <dgm:constr type="h" for="ch" forName="Accent3" refType="h" fact="0.1623"/>
              <dgm:constr type="l" for="ch" forName="Accent2" refType="w" fact="0.6413"/>
              <dgm:constr type="t" for="ch" forName="Accent2" refType="h" fact="0.2719"/>
              <dgm:constr type="w" for="ch" forName="Accent2" refType="w" fact="0.2269"/>
              <dgm:constr type="h" for="ch" forName="Accent2" refType="h" fact="0.1623"/>
              <dgm:constr type="l" for="ch" forName="Accent1" refType="w" fact="0"/>
              <dgm:constr type="t" for="ch" forName="Accent1" refType="h" fact="0"/>
              <dgm:constr type="w" for="ch" forName="Accent1" refType="w" fact="0"/>
              <dgm:constr type="h" for="ch" forName="Accent1" refType="h" fact="0"/>
              <dgm:constr type="l" for="ch" forName="Child3" refType="w" fact="0.0554"/>
              <dgm:constr type="t" for="ch" forName="Child3" refType="h" fact="0.646"/>
              <dgm:constr type="w" for="ch" forName="Child3" refType="w" fact="0.4927"/>
              <dgm:constr type="h" for="ch" forName="Child3" refType="h" fact="0.354"/>
              <dgm:constr type="l" for="ch" forName="Parent" refType="w" fact="0"/>
              <dgm:constr type="t" for="ch" forName="Parent" refType="h" fact="0.1751"/>
              <dgm:constr type="w" for="ch" forName="Parent" refType="w" fact="0.6013"/>
              <dgm:constr type="h" for="ch" forName="Parent" refType="h" fact="0.4319"/>
              <dgm:constr type="l" for="ch" forName="Child1" refType="w" fact="0.5073"/>
              <dgm:constr type="t" for="ch" forName="Child1" refType="h" fact="0"/>
              <dgm:constr type="w" for="ch" forName="Child1" refType="w" fact="0.4927"/>
              <dgm:constr type="h" for="ch" forName="Child1" refType="h" fact="0.354"/>
              <dgm:constr type="l" for="ch" forName="Child2" refType="w" fact="0.5073"/>
              <dgm:constr type="t" for="ch" forName="Child2" refType="h" fact="0.428"/>
              <dgm:constr type="w" for="ch" forName="Child2" refType="w" fact="0.4927"/>
              <dgm:constr type="h" for="ch" forName="Child2" refType="h" fact="0.354"/>
            </dgm:constrLst>
          </dgm:if>
          <dgm:if name="Name8"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4" refType="w" fact="0.4573"/>
              <dgm:constr type="t" for="ch" forName="Accent4" refType="h" fact="0.6834"/>
              <dgm:constr type="w" for="ch" forName="Accent4" refType="w" fact="0.2269"/>
              <dgm:constr type="h" for="ch" forName="Accent4" refType="h" fact="0.1333"/>
              <dgm:constr type="l" for="ch" forName="Accent3" refType="w" fact="0.6413"/>
              <dgm:constr type="t" for="ch" forName="Accent3" refType="h" fact="0.4021"/>
              <dgm:constr type="w" for="ch" forName="Accent3" refType="w" fact="0.2269"/>
              <dgm:constr type="h" for="ch" forName="Accent3" refType="h" fact="0.1333"/>
              <dgm:constr type="l" for="ch" forName="Accent2" refType="w" fact="0.3765"/>
              <dgm:constr type="t" for="ch" forName="Accent2" refType="h" fact="0.1529"/>
              <dgm:constr type="w" for="ch" forName="Accent2" refType="w" fact="0.2269"/>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0554"/>
              <dgm:constr type="t" for="ch" forName="Child4" refType="h" fact="0.7093"/>
              <dgm:constr type="w" for="ch" forName="Child4" refType="w" fact="0.4927"/>
              <dgm:constr type="h" for="ch" forName="Child4" refType="h" fact="0.2907"/>
              <dgm:constr type="l" for="ch" forName="Parent" refType="w" fact="0"/>
              <dgm:constr type="t" for="ch" forName="Parent" refType="h" fact="0.3226"/>
              <dgm:constr type="w" for="ch" forName="Parent" refType="w" fact="0.6013"/>
              <dgm:constr type="h" for="ch" forName="Parent" refType="h" fact="0.3547"/>
              <dgm:constr type="l" for="ch" forName="Child2" refType="w" fact="0.5073"/>
              <dgm:constr type="t" for="ch" forName="Child2" refType="h" fact="0.1788"/>
              <dgm:constr type="w" for="ch" forName="Child2" refType="w" fact="0.4927"/>
              <dgm:constr type="h" for="ch" forName="Child2" refType="h" fact="0.2907"/>
              <dgm:constr type="l" for="ch" forName="Child3" refType="w" fact="0.5073"/>
              <dgm:constr type="t" for="ch" forName="Child3" refType="h" fact="0.5303"/>
              <dgm:constr type="w" for="ch" forName="Child3" refType="w" fact="0.4927"/>
              <dgm:constr type="h" for="ch" forName="Child3" refType="h" fact="0.2907"/>
              <dgm:constr type="l" for="ch" forName="Child1" refType="w" fact="0.0554"/>
              <dgm:constr type="t" for="ch" forName="Child1" refType="h" fact="0"/>
              <dgm:constr type="w" for="ch" forName="Child1" refType="w" fact="0.4927"/>
              <dgm:constr type="h" for="ch" forName="Child1" refType="h" fact="0.2907"/>
            </dgm:constrLst>
          </dgm:if>
          <dgm:if name="Name9"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1" refType="w" fact="0.3246"/>
              <dgm:constr type="t" for="ch" forName="Child1" refType="h" fact="0"/>
              <dgm:constr type="w" for="ch" forName="Child1" refType="w" fact="0.3523"/>
              <dgm:constr type="h" for="ch" forName="Child1" refType="h" fact="0.2907"/>
            </dgm:constrLst>
          </dgm:if>
          <dgm:else name="Name10">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l" for="ch" forName="Accent6" refType="w" fact="0.0934"/>
              <dgm:constr type="t" for="ch" forName="Accent6" refType="h" fact="0.4635"/>
              <dgm:constr type="w" for="ch" forName="Accent6" refType="w" fact="0.1622"/>
              <dgm:constr type="h" for="ch" forName="Accent6" refType="h" fact="0.1333"/>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6" refType="w" fact="0"/>
              <dgm:constr type="t" for="ch" forName="Child6" refType="h" fact="0.1784"/>
              <dgm:constr type="w" for="ch" forName="Child6" refType="w" fact="0.3523"/>
              <dgm:constr type="h" for="ch" forName="Child6" refType="h" fact="0.2907"/>
              <dgm:constr type="l" for="ch" forName="Child1" refType="w" fact="0.3246"/>
              <dgm:constr type="t" for="ch" forName="Child1" refType="h" fact="0"/>
              <dgm:constr type="w" for="ch" forName="Child1" refType="w" fact="0.3523"/>
              <dgm:constr type="h" for="ch" forName="Child1" refType="h" fact="0.2907"/>
            </dgm:constrLst>
          </dgm:else>
        </dgm:choose>
      </dgm:if>
      <dgm:else name="Name11">
        <dgm:choose name="Name12">
          <dgm:if name="Name13"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14"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r" for="ch" forName="Accent1" refType="w" fact="0.8315"/>
              <dgm:constr type="t" for="ch" forName="Accent1" refType="h" fact="0.2946"/>
              <dgm:constr type="w" for="ch" forName="Accent1" refType="w" fact="0.462"/>
              <dgm:constr type="h" for="ch" forName="Accent1" refType="h" fact="0.5472"/>
              <dgm:constr type="r" for="ch" forName="Parent" refType="w"/>
              <dgm:constr type="t" for="ch" forName="Parent" refType="h" fact="0.2885"/>
              <dgm:constr type="w" for="ch" forName="Parent" refType="w" fact="0.6013"/>
              <dgm:constr type="h" for="ch" forName="Parent" refType="h" fact="0.7115"/>
              <dgm:constr type="r" for="ch" forName="Child1" refType="w" fact="0.4927"/>
              <dgm:constr type="t" for="ch" forName="Child1" refType="h" fact="0"/>
              <dgm:constr type="w" for="ch" forName="Child1" refType="w" fact="0.4927"/>
              <dgm:constr type="h" for="ch" forName="Child1" refType="h" fact="0.5831"/>
            </dgm:constrLst>
          </dgm:if>
          <dgm:if name="Name15"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Accent2" refType="w" fact="0.3587"/>
              <dgm:constr type="t" for="ch" forName="Accent2" refType="h" fact="0.3477"/>
              <dgm:constr type="w" for="ch" forName="Accent2" refType="w" fact="0.2269"/>
              <dgm:constr type="h" for="ch" forName="Accent2" refType="h" fact="0.2076"/>
              <dgm:constr type="r" for="ch" forName="Accent1" refType="w" fact="0"/>
              <dgm:constr type="t" for="ch" forName="Accent1" refType="h" fact="0"/>
              <dgm:constr type="w" for="ch" forName="Accent1" refType="w" fact="0"/>
              <dgm:constr type="h" for="ch" forName="Accent1" refType="h" fact="0"/>
              <dgm:constr type="r" for="ch" forName="Parent" refType="w"/>
              <dgm:constr type="t" for="ch" forName="Parent" refType="h" fact="0.2239"/>
              <dgm:constr type="w" for="ch" forName="Parent" refType="w" fact="0.6013"/>
              <dgm:constr type="h" for="ch" forName="Parent" refType="h" fact="0.5523"/>
              <dgm:constr type="r" for="ch" forName="Child1" refType="w" fact="0.4927"/>
              <dgm:constr type="t" for="ch" forName="Child1" refType="h" fact="0"/>
              <dgm:constr type="w" for="ch" forName="Child1" refType="w" fact="0.4927"/>
              <dgm:constr type="h" for="ch" forName="Child1" refType="h" fact="0.4527"/>
              <dgm:constr type="r" for="ch" forName="Child2" refType="w" fact="0.5073"/>
              <dgm:constr type="t" for="ch" forName="Child2" refType="h" fact="0.5473"/>
              <dgm:constr type="w" for="ch" forName="Child2" refType="w" fact="0.4927"/>
              <dgm:constr type="h" for="ch" forName="Child2" refType="h" fact="0.4527"/>
            </dgm:constrLst>
          </dgm:if>
          <dgm:if name="Name16"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Accent3" refType="w" fact="0.5427"/>
              <dgm:constr type="t" for="ch" forName="Accent3" refType="h" fact="0.6145"/>
              <dgm:constr type="w" for="ch" forName="Accent3" refType="w" fact="0.2269"/>
              <dgm:constr type="h" for="ch" forName="Accent3" refType="h" fact="0.1623"/>
              <dgm:constr type="r" for="ch" forName="Accent2" refType="w" fact="0.3587"/>
              <dgm:constr type="t" for="ch" forName="Accent2" refType="h" fact="0.2719"/>
              <dgm:constr type="w" for="ch" forName="Accent2" refType="w" fact="0.2269"/>
              <dgm:constr type="h" for="ch" forName="Accent2" refType="h" fact="0.1623"/>
              <dgm:constr type="r" for="ch" forName="Accent1" refType="w" fact="0"/>
              <dgm:constr type="t" for="ch" forName="Accent1" refType="h" fact="0"/>
              <dgm:constr type="w" for="ch" forName="Accent1" refType="w" fact="0"/>
              <dgm:constr type="h" for="ch" forName="Accent1" refType="h" fact="0"/>
              <dgm:constr type="r" for="ch" forName="Child3" refType="w" fact="0.9446"/>
              <dgm:constr type="t" for="ch" forName="Child3" refType="h" fact="0.646"/>
              <dgm:constr type="w" for="ch" forName="Child3" refType="w" fact="0.4927"/>
              <dgm:constr type="h" for="ch" forName="Child3" refType="h" fact="0.354"/>
              <dgm:constr type="r" for="ch" forName="Parent" refType="w"/>
              <dgm:constr type="t" for="ch" forName="Parent" refType="h" fact="0.1751"/>
              <dgm:constr type="w" for="ch" forName="Parent" refType="w" fact="0.6013"/>
              <dgm:constr type="h" for="ch" forName="Parent" refType="h" fact="0.4319"/>
              <dgm:constr type="r" for="ch" forName="Child1" refType="w" fact="0.4927"/>
              <dgm:constr type="t" for="ch" forName="Child1" refType="h" fact="0"/>
              <dgm:constr type="w" for="ch" forName="Child1" refType="w" fact="0.4927"/>
              <dgm:constr type="h" for="ch" forName="Child1" refType="h" fact="0.354"/>
              <dgm:constr type="r" for="ch" forName="Child2" refType="w" fact="0.4927"/>
              <dgm:constr type="t" for="ch" forName="Child2" refType="h" fact="0.428"/>
              <dgm:constr type="w" for="ch" forName="Child2" refType="w" fact="0.4927"/>
              <dgm:constr type="h" for="ch" forName="Child2" refType="h" fact="0.354"/>
            </dgm:constrLst>
          </dgm:if>
          <dgm:if name="Name17"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Accent4" refType="w" fact="0.5427"/>
              <dgm:constr type="t" for="ch" forName="Accent4" refType="h" fact="0.6834"/>
              <dgm:constr type="w" for="ch" forName="Accent4" refType="w" fact="0.2269"/>
              <dgm:constr type="h" for="ch" forName="Accent4" refType="h" fact="0.1333"/>
              <dgm:constr type="r" for="ch" forName="Accent3" refType="w" fact="0.3587"/>
              <dgm:constr type="t" for="ch" forName="Accent3" refType="h" fact="0.4021"/>
              <dgm:constr type="w" for="ch" forName="Accent3" refType="w" fact="0.2269"/>
              <dgm:constr type="h" for="ch" forName="Accent3" refType="h" fact="0.1333"/>
              <dgm:constr type="r" for="ch" forName="Accent2" refType="w" fact="0.6235"/>
              <dgm:constr type="t" for="ch" forName="Accent2" refType="h" fact="0.1529"/>
              <dgm:constr type="w" for="ch" forName="Accent2" refType="w" fact="0.2269"/>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9446"/>
              <dgm:constr type="t" for="ch" forName="Child4" refType="h" fact="0.7093"/>
              <dgm:constr type="w" for="ch" forName="Child4" refType="w" fact="0.4927"/>
              <dgm:constr type="h" for="ch" forName="Child4" refType="h" fact="0.2907"/>
              <dgm:constr type="r" for="ch" forName="Parent" refType="w"/>
              <dgm:constr type="t" for="ch" forName="Parent" refType="h" fact="0.3226"/>
              <dgm:constr type="w" for="ch" forName="Parent" refType="w" fact="0.6013"/>
              <dgm:constr type="h" for="ch" forName="Parent" refType="h" fact="0.3547"/>
              <dgm:constr type="r" for="ch" forName="Child2" refType="w" fact="0.4927"/>
              <dgm:constr type="t" for="ch" forName="Child2" refType="h" fact="0.1788"/>
              <dgm:constr type="w" for="ch" forName="Child2" refType="w" fact="0.4927"/>
              <dgm:constr type="h" for="ch" forName="Child2" refType="h" fact="0.2907"/>
              <dgm:constr type="r" for="ch" forName="Child3" refType="w" fact="0.4927"/>
              <dgm:constr type="t" for="ch" forName="Child3" refType="h" fact="0.5303"/>
              <dgm:constr type="w" for="ch" forName="Child3" refType="w" fact="0.4927"/>
              <dgm:constr type="h" for="ch" forName="Child3" refType="h" fact="0.2907"/>
              <dgm:constr type="r" for="ch" forName="Child1" refType="w" fact="0.9446"/>
              <dgm:constr type="t" for="ch" forName="Child1" refType="h" fact="0"/>
              <dgm:constr type="w" for="ch" forName="Child1" refType="w" fact="0.4927"/>
              <dgm:constr type="h" for="ch" forName="Child1" refType="h" fact="0.2907"/>
            </dgm:constrLst>
          </dgm:if>
          <dgm:if name="Name18"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1" refType="w" fact="0.6754"/>
              <dgm:constr type="t" for="ch" forName="Child1" refType="h" fact="0"/>
              <dgm:constr type="w" for="ch" forName="Child1" refType="w" fact="0.3523"/>
              <dgm:constr type="h" for="ch" forName="Child1" refType="h" fact="0.2907"/>
            </dgm:constrLst>
          </dgm:if>
          <dgm:else name="Name19">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r" for="ch" forName="Accent6" refType="w" fact="0.9066"/>
              <dgm:constr type="t" for="ch" forName="Accent6" refType="h" fact="0.4635"/>
              <dgm:constr type="w" for="ch" forName="Accent6" refType="w" fact="0.1622"/>
              <dgm:constr type="h" for="ch" forName="Accent6" refType="h" fact="0.1333"/>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6" refType="w"/>
              <dgm:constr type="t" for="ch" forName="Child6" refType="h" fact="0.1784"/>
              <dgm:constr type="w" for="ch" forName="Child6" refType="w" fact="0.3523"/>
              <dgm:constr type="h" for="ch" forName="Child6" refType="h" fact="0.2907"/>
              <dgm:constr type="r" for="ch" forName="Child1" refType="w" fact="0.6754"/>
              <dgm:constr type="t" for="ch" forName="Child1" refType="h" fact="0"/>
              <dgm:constr type="w" for="ch" forName="Child1" refType="w" fact="0.3523"/>
              <dgm:constr type="h" for="ch" forName="Child1" refType="h" fact="0.2907"/>
            </dgm:constrLst>
          </dgm:else>
        </dgm:choose>
      </dgm:else>
    </dgm:choose>
    <dgm:forEach name="wrapper" axis="self" ptType="parTrans">
      <dgm:forEach name="accentRepeat" axis="self">
        <dgm:layoutNode name="Accent" styleLbl="bgShp">
          <dgm:alg type="sp"/>
          <dgm:shape xmlns:r="http://schemas.openxmlformats.org/officeDocument/2006/relationships" type="hexagon" r:blip="" zOrderOff="-2">
            <dgm:adjLst>
              <dgm:adj idx="1" val="0.289"/>
              <dgm:adj idx="2" val="1.1547"/>
            </dgm:adjLst>
          </dgm:shape>
          <dgm:presOf/>
        </dgm:layoutNode>
      </dgm:forEach>
    </dgm:forEach>
    <dgm:forEach name="Name20" axis="ch" ptType="node" cnt="1">
      <dgm:layoutNode name="Parent" styleLbl="node0">
        <dgm:varLst>
          <dgm:chMax val="6"/>
          <dgm:chPref val="6"/>
        </dgm:varLst>
        <dgm:alg type="tx"/>
        <dgm:shape xmlns:r="http://schemas.openxmlformats.org/officeDocument/2006/relationships" type="hexagon" r:blip="">
          <dgm:adjLst>
            <dgm:adj idx="1" val="0.2857"/>
            <dgm:adj idx="2" val="1.1547"/>
          </dgm:adjLst>
        </dgm:shape>
        <dgm:presOf axis="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1" axis="ch ch" ptType="node node" st="1 1" cnt="1 1">
      <dgm:layoutNode name="Accent1">
        <dgm:alg type="sp"/>
        <dgm:shape xmlns:r="http://schemas.openxmlformats.org/officeDocument/2006/relationships" r:blip="" zOrderOff="-2">
          <dgm:adjLst/>
        </dgm:shape>
        <dgm:presOf/>
        <dgm:constrLst/>
        <dgm:forEach name="Name22" ref="accentRepeat"/>
      </dgm:layoutNode>
      <dgm:layoutNode name="Child1"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3" axis="ch ch" ptType="node node" st="1 2" cnt="1 1">
      <dgm:layoutNode name="Accent2">
        <dgm:alg type="sp"/>
        <dgm:shape xmlns:r="http://schemas.openxmlformats.org/officeDocument/2006/relationships" r:blip="" zOrderOff="-2">
          <dgm:adjLst/>
        </dgm:shape>
        <dgm:presOf/>
        <dgm:constrLst/>
        <dgm:forEach name="Name24" ref="accentRepeat"/>
      </dgm:layoutNode>
      <dgm:layoutNode name="Child2"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5" axis="ch ch" ptType="node node" st="1 3" cnt="1 1">
      <dgm:layoutNode name="Accent3">
        <dgm:alg type="sp"/>
        <dgm:shape xmlns:r="http://schemas.openxmlformats.org/officeDocument/2006/relationships" r:blip="" zOrderOff="-2">
          <dgm:adjLst/>
        </dgm:shape>
        <dgm:presOf/>
        <dgm:constrLst/>
        <dgm:forEach name="Name26" ref="accentRepeat"/>
      </dgm:layoutNode>
      <dgm:layoutNode name="Child3"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7" axis="ch ch" ptType="node node" st="1 4" cnt="1 1">
      <dgm:layoutNode name="Accent4">
        <dgm:alg type="sp"/>
        <dgm:shape xmlns:r="http://schemas.openxmlformats.org/officeDocument/2006/relationships" r:blip="">
          <dgm:adjLst/>
        </dgm:shape>
        <dgm:presOf/>
        <dgm:constrLst/>
        <dgm:forEach name="Name28" ref="accentRepeat"/>
      </dgm:layoutNode>
      <dgm:layoutNode name="Child4"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9" axis="ch ch" ptType="node node" st="1 5" cnt="1 1">
      <dgm:layoutNode name="Accent5">
        <dgm:alg type="sp"/>
        <dgm:shape xmlns:r="http://schemas.openxmlformats.org/officeDocument/2006/relationships" r:blip="">
          <dgm:adjLst/>
        </dgm:shape>
        <dgm:presOf/>
        <dgm:constrLst/>
        <dgm:forEach name="Name30" ref="accentRepeat"/>
      </dgm:layoutNode>
      <dgm:layoutNode name="Child5"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1" axis="ch ch" ptType="node node" st="1 6" cnt="1 1">
      <dgm:layoutNode name="Accent6">
        <dgm:alg type="sp"/>
        <dgm:shape xmlns:r="http://schemas.openxmlformats.org/officeDocument/2006/relationships" r:blip="">
          <dgm:adjLst/>
        </dgm:shape>
        <dgm:presOf/>
        <dgm:constrLst/>
        <dgm:forEach name="Name32" ref="accentRepeat"/>
      </dgm:layoutNode>
      <dgm:layoutNode name="Child6"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21.xml><?xml version="1.0" encoding="utf-8"?>
<dgm:layoutDef xmlns:dgm="http://schemas.openxmlformats.org/drawingml/2006/diagram" xmlns:a="http://schemas.openxmlformats.org/drawingml/2006/main" uniqueId="urn:microsoft.com/office/officeart/2005/8/layout/pList2#1">
  <dgm:title val=""/>
  <dgm:desc val=""/>
  <dgm:catLst>
    <dgm:cat type="list" pri="11000"/>
    <dgm:cat type="picture" pri="24000"/>
    <dgm:cat type="pictureconvert" pri="2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layout22.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23.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24.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25.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3.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4.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5.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arrow3">
  <dgm:title val=""/>
  <dgm:desc val=""/>
  <dgm:catLst>
    <dgm:cat type="relationship" pri="5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none"/>
      <dgm:param type="vertAlign" val="none"/>
    </dgm:alg>
    <dgm:shape xmlns:r="http://schemas.openxmlformats.org/officeDocument/2006/relationships" r:blip="">
      <dgm:adjLst/>
    </dgm:shape>
    <dgm:presOf/>
    <dgm:choose name="Name0">
      <dgm:if name="Name1" func="var" arg="dir" op="equ" val="norm">
        <dgm:choose name="Name2">
          <dgm:if name="Name3"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l" for="ch" forName="downArrow" refType="w" fact="0.1"/>
              <dgm:constr type="t" for="ch" forName="downArrow" refType="h" fact="0.05"/>
              <dgm:constr type="lOff" for="ch" forName="downArrow" refType="w" fact="0.02"/>
              <dgm:constr type="w" for="ch" forName="downArrowText" refType="w" fact="0.32"/>
              <dgm:constr type="h" for="ch" forName="downArrowText" refType="h" fact="0.42"/>
              <dgm:constr type="t" for="ch" forName="downArrowText"/>
              <dgm:constr type="r" for="ch" forName="downArrowText" refType="w" fact="0.85"/>
              <dgm:constr type="w" for="ch" forName="upArrow" refType="w" fact="0.3"/>
              <dgm:constr type="h" for="ch" forName="upArrow" refType="h" fact="0.4"/>
              <dgm:constr type="b" for="ch" forName="upArrow" refType="h" fact="0.95"/>
              <dgm:constr type="r" for="ch" forName="upArrow" refType="w" fact="0.9"/>
              <dgm:constr type="rOff" for="ch" forName="upArrow" refType="w" fact="-0.02"/>
              <dgm:constr type="w" for="ch" forName="upArrowText" refType="w" fact="0.32"/>
              <dgm:constr type="h" for="ch" forName="upArrowText" refType="h" fact="0.42"/>
              <dgm:constr type="b" for="ch" forName="upArrowText" refType="h"/>
              <dgm:constr type="l" for="ch" forName="upArrowText" refType="w" fact="0.15"/>
              <dgm:constr type="primFontSz" for="ch" ptType="node" op="equ" val="65"/>
            </dgm:constrLst>
          </dgm:if>
          <dgm:else name="Name4">
            <dgm:constrLst>
              <dgm:constr type="w" for="ch" forName="downArrow" refType="w" fact="0.4"/>
              <dgm:constr type="h" for="ch" forName="downArrow" refType="h" fact="0.8"/>
              <dgm:constr type="l" for="ch" forName="downArrow" refType="w" fact="0.02"/>
              <dgm:constr type="t" for="ch" forName="downArrow" refType="h" fact="0.05"/>
              <dgm:constr type="lOff" for="ch" forName="downArrow" refType="w" fact="0.02"/>
              <dgm:constr type="w" for="ch" forName="downArrowText" refType="w" fact="0.5"/>
              <dgm:constr type="h" for="ch" forName="downArrowText" refType="h"/>
              <dgm:constr type="t" for="ch" forName="downArrowText"/>
              <dgm:constr type="r" for="ch" forName="downArrowText" refType="w"/>
              <dgm:constr type="primFontSz" for="ch" ptType="node" op="equ" val="65"/>
            </dgm:constrLst>
          </dgm:else>
        </dgm:choose>
      </dgm:if>
      <dgm:else name="Name5">
        <dgm:choose name="Name6">
          <dgm:if name="Name7"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r" for="ch" forName="downArrow" refType="w" fact="0.9"/>
              <dgm:constr type="t" for="ch" forName="downArrow" refType="h" fact="0.05"/>
              <dgm:constr type="rOff" for="ch" forName="downArrow" refType="w" fact="-0.02"/>
              <dgm:constr type="w" for="ch" forName="downArrowText" refType="w" fact="0.32"/>
              <dgm:constr type="h" for="ch" forName="downArrowText" refType="h" fact="0.42"/>
              <dgm:constr type="t" for="ch" forName="downArrowText"/>
              <dgm:constr type="l" for="ch" forName="downArrowText" refType="w" fact="0.15"/>
              <dgm:constr type="w" for="ch" forName="upArrow" refType="w" fact="0.3"/>
              <dgm:constr type="h" for="ch" forName="upArrow" refType="h" fact="0.4"/>
              <dgm:constr type="b" for="ch" forName="upArrow" refType="h" fact="0.95"/>
              <dgm:constr type="l" for="ch" forName="upArrow" refType="w" fact="0.1"/>
              <dgm:constr type="lOff" for="ch" forName="upArrow" refType="w" fact="0.02"/>
              <dgm:constr type="w" for="ch" forName="upArrowText" refType="w" fact="0.32"/>
              <dgm:constr type="h" for="ch" forName="upArrowText" refType="h" fact="0.42"/>
              <dgm:constr type="b" for="ch" forName="upArrowText" refType="h"/>
              <dgm:constr type="r" for="ch" forName="upArrowText" refType="w" fact="0.85"/>
              <dgm:constr type="primFontSz" for="ch" ptType="node" op="equ" val="65"/>
            </dgm:constrLst>
          </dgm:if>
          <dgm:else name="Name8">
            <dgm:constrLst>
              <dgm:constr type="w" for="ch" forName="downArrow" refType="w" fact="0.4"/>
              <dgm:constr type="h" for="ch" forName="downArrow" refType="h" fact="0.8"/>
              <dgm:constr type="r" for="ch" forName="downArrow" refType="w" fact="0.98"/>
              <dgm:constr type="t" for="ch" forName="downArrow" refType="h" fact="0.05"/>
              <dgm:constr type="rOff" for="ch" forName="downArrow" refType="w" fact="-0.02"/>
              <dgm:constr type="w" for="ch" forName="downArrowText" refType="w" fact="0.5"/>
              <dgm:constr type="h" for="ch" forName="downArrowText" refType="h"/>
              <dgm:constr type="t" for="ch" forName="downArrowText"/>
              <dgm:constr type="l" for="ch" forName="downArrowText"/>
              <dgm:constr type="primFontSz" for="ch" ptType="node" op="equ" val="65"/>
            </dgm:constrLst>
          </dgm:else>
        </dgm:choose>
      </dgm:else>
    </dgm:choose>
    <dgm:ruleLst/>
    <dgm:choose name="Name9">
      <dgm:if name="Name10" axis="ch" ptType="node" func="cnt" op="gte" val="2">
        <dgm:layoutNode name="divider" styleLbl="fgShp">
          <dgm:alg type="sp"/>
          <dgm:choose name="Name11">
            <dgm:if name="Name12" func="var" arg="dir" op="equ" val="norm">
              <dgm:shape xmlns:r="http://schemas.openxmlformats.org/officeDocument/2006/relationships" rot="-5" type="mathMinus" r:blip="">
                <dgm:adjLst/>
              </dgm:shape>
            </dgm:if>
            <dgm:else name="Name13">
              <dgm:shape xmlns:r="http://schemas.openxmlformats.org/officeDocument/2006/relationships" rot="5" type="mathMinus" r:blip="">
                <dgm:adjLst/>
              </dgm:shape>
            </dgm:else>
          </dgm:choose>
          <dgm:presOf/>
          <dgm:constrLst/>
          <dgm:ruleLst/>
        </dgm:layoutNode>
      </dgm:if>
      <dgm:else name="Name14"/>
    </dgm:choose>
    <dgm:forEach name="Name15" axis="ch" ptType="node"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forEach name="Name16" axis="ch" ptType="node" st="2" cnt="1">
      <dgm:layoutNode name="upArrow" styleLbl="node1">
        <dgm:alg type="sp"/>
        <dgm:shape xmlns:r="http://schemas.openxmlformats.org/officeDocument/2006/relationships" type="upArrow" r:blip="">
          <dgm:adjLst/>
        </dgm:shape>
        <dgm:presOf/>
        <dgm:constrLst/>
        <dgm:ruleLst/>
      </dgm:layoutNode>
      <dgm:layoutNode name="up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layoutNode>
</dgm:layoutDef>
</file>

<file path=ppt/diagrams/layout8.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9.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0.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37.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38.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Slide Number Placeholder 1"/>
          <p:cNvSpPr>
            <a:spLocks noGrp="1"/>
          </p:cNvSpPr>
          <p:nvPr>
            <p:ph type="sldNum" sz="quarter" idx="3"/>
          </p:nvPr>
        </p:nvSpPr>
        <p:spPr>
          <a:xfrm>
            <a:off x="3978275" y="8842375"/>
            <a:ext cx="3043238" cy="465138"/>
          </a:xfrm>
          <a:prstGeom prst="rect">
            <a:avLst/>
          </a:prstGeom>
        </p:spPr>
        <p:txBody>
          <a:bodyPr vert="horz" lIns="91440" tIns="45720" rIns="91440" bIns="45720" rtlCol="0" anchor="b"/>
          <a:lstStyle>
            <a:lvl1pPr algn="r">
              <a:defRPr sz="1200"/>
            </a:lvl1pPr>
          </a:lstStyle>
          <a:p>
            <a:pPr>
              <a:defRPr/>
            </a:pPr>
            <a:fld id="{361436CD-C51B-4780-9AC5-5DAD6FE56F29}" type="slidenum">
              <a:rPr lang="en-US"/>
              <a:pPr>
                <a:defRPr/>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Notes Placeholder 2049"/>
          <p:cNvSpPr>
            <a:spLocks noGrp="1" noChangeArrowheads="1"/>
          </p:cNvSpPr>
          <p:nvPr>
            <p:ph type="body" sz="quarter" idx="3"/>
          </p:nvPr>
        </p:nvSpPr>
        <p:spPr bwMode="auto">
          <a:xfrm>
            <a:off x="936625" y="4421188"/>
            <a:ext cx="5149850" cy="4187825"/>
          </a:xfrm>
          <a:prstGeom prst="rect">
            <a:avLst/>
          </a:prstGeom>
          <a:noFill/>
          <a:ln w="12700" cap="flat" cmpd="sng" algn="ctr">
            <a:noFill/>
            <a:prstDash val="solid"/>
            <a:miter lim="800000"/>
            <a:headEnd type="none" w="med" len="med"/>
            <a:tailEnd type="none" w="med" len="med"/>
          </a:ln>
          <a:effectLst/>
        </p:spPr>
        <p:txBody>
          <a:bodyPr vert="horz" wrap="square" lIns="92352" tIns="45366" rIns="92352" bIns="45366"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83971" name="Rectangle 95234"/>
          <p:cNvSpPr>
            <a:spLocks noGrp="1" noRot="1" noChangeAspect="1" noChangeArrowheads="1" noTextEdit="1"/>
          </p:cNvSpPr>
          <p:nvPr>
            <p:ph type="sldImg" idx="2"/>
          </p:nvPr>
        </p:nvSpPr>
        <p:spPr bwMode="auto">
          <a:xfrm>
            <a:off x="1193800" y="704850"/>
            <a:ext cx="4637088" cy="3478213"/>
          </a:xfrm>
          <a:prstGeom prst="rect">
            <a:avLst/>
          </a:prstGeom>
          <a:noFill/>
          <a:ln w="12700" algn="ctr">
            <a:solidFill>
              <a:schemeClr val="tx1"/>
            </a:solidFill>
            <a:miter lim="800000"/>
            <a:headEnd/>
            <a:tailEnd/>
          </a:ln>
        </p:spPr>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www.brighthub.com/office/project-management/articles/48360.aspx" TargetMode="External"/><Relationship Id="rId2" Type="http://schemas.openxmlformats.org/officeDocument/2006/relationships/slide" Target="../slides/slide8.xml"/><Relationship Id="rId1" Type="http://schemas.openxmlformats.org/officeDocument/2006/relationships/notesMaster" Target="../notesMasters/notesMaster1.xml"/><Relationship Id="rId4" Type="http://schemas.openxmlformats.org/officeDocument/2006/relationships/hyperlink" Target="http://www.brighthub.com/office/project-management/articles/49584.aspx" TargetMode="Externa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Rot="1" noChangeAspect="1" noChangeArrowheads="1" noTextEdit="1"/>
          </p:cNvSpPr>
          <p:nvPr>
            <p:ph type="sldImg"/>
          </p:nvPr>
        </p:nvSpPr>
        <p:spPr>
          <a:xfrm>
            <a:off x="1187450" y="701675"/>
            <a:ext cx="4648200" cy="3486150"/>
          </a:xfrm>
          <a:ln/>
        </p:spPr>
      </p:sp>
      <p:sp>
        <p:nvSpPr>
          <p:cNvPr id="84995" name="Rectangle 3"/>
          <p:cNvSpPr>
            <a:spLocks noGrp="1" noChangeArrowheads="1"/>
          </p:cNvSpPr>
          <p:nvPr>
            <p:ph type="body" idx="1"/>
          </p:nvPr>
        </p:nvSpPr>
        <p:spPr>
          <a:noFill/>
          <a:ln w="9525"/>
        </p:spPr>
        <p:txBody>
          <a:bodyPr/>
          <a:lstStyle/>
          <a:p>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p:cNvSpPr>
            <a:spLocks noGrp="1" noRot="1" noChangeAspect="1" noTextEdit="1"/>
          </p:cNvSpPr>
          <p:nvPr>
            <p:ph type="sldImg"/>
          </p:nvPr>
        </p:nvSpPr>
        <p:spPr>
          <a:ln/>
        </p:spPr>
      </p:sp>
      <p:sp>
        <p:nvSpPr>
          <p:cNvPr id="94211" name="Notes Placeholder 2"/>
          <p:cNvSpPr>
            <a:spLocks noGrp="1"/>
          </p:cNvSpPr>
          <p:nvPr>
            <p:ph type="body" idx="1"/>
          </p:nvPr>
        </p:nvSpPr>
        <p:spPr>
          <a:noFill/>
          <a:ln w="9525"/>
        </p:spPr>
        <p:txBody>
          <a:bodyPr/>
          <a:lstStyle/>
          <a:p>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61440"/>
          <p:cNvSpPr>
            <a:spLocks noChangeArrowheads="1"/>
          </p:cNvSpPr>
          <p:nvPr/>
        </p:nvSpPr>
        <p:spPr bwMode="auto">
          <a:xfrm>
            <a:off x="3979863" y="0"/>
            <a:ext cx="3043237" cy="465138"/>
          </a:xfrm>
          <a:prstGeom prst="rect">
            <a:avLst/>
          </a:prstGeom>
          <a:noFill/>
          <a:ln w="9525">
            <a:noFill/>
            <a:miter lim="800000"/>
            <a:headEnd/>
            <a:tailEnd/>
          </a:ln>
        </p:spPr>
        <p:txBody>
          <a:bodyPr wrap="none" anchor="ctr"/>
          <a:lstStyle/>
          <a:p>
            <a:endParaRPr lang="en-US">
              <a:solidFill>
                <a:schemeClr val="tx1"/>
              </a:solidFill>
              <a:latin typeface="Calibri" pitchFamily="34" charset="0"/>
            </a:endParaRPr>
          </a:p>
        </p:txBody>
      </p:sp>
      <p:sp>
        <p:nvSpPr>
          <p:cNvPr id="95235" name="Rectangle 61441"/>
          <p:cNvSpPr>
            <a:spLocks noChangeArrowheads="1"/>
          </p:cNvSpPr>
          <p:nvPr/>
        </p:nvSpPr>
        <p:spPr bwMode="auto">
          <a:xfrm>
            <a:off x="0" y="8843963"/>
            <a:ext cx="3043238" cy="465137"/>
          </a:xfrm>
          <a:prstGeom prst="rect">
            <a:avLst/>
          </a:prstGeom>
          <a:noFill/>
          <a:ln w="9525">
            <a:noFill/>
            <a:miter lim="800000"/>
            <a:headEnd/>
            <a:tailEnd/>
          </a:ln>
        </p:spPr>
        <p:txBody>
          <a:bodyPr wrap="none" anchor="ctr"/>
          <a:lstStyle/>
          <a:p>
            <a:endParaRPr lang="en-US">
              <a:solidFill>
                <a:schemeClr val="tx1"/>
              </a:solidFill>
              <a:latin typeface="Calibri" pitchFamily="34" charset="0"/>
            </a:endParaRPr>
          </a:p>
        </p:txBody>
      </p:sp>
      <p:sp>
        <p:nvSpPr>
          <p:cNvPr id="95236" name="Rectangle 61442"/>
          <p:cNvSpPr>
            <a:spLocks noChangeArrowheads="1"/>
          </p:cNvSpPr>
          <p:nvPr/>
        </p:nvSpPr>
        <p:spPr bwMode="auto">
          <a:xfrm>
            <a:off x="0" y="0"/>
            <a:ext cx="3043238" cy="465138"/>
          </a:xfrm>
          <a:prstGeom prst="rect">
            <a:avLst/>
          </a:prstGeom>
          <a:noFill/>
          <a:ln w="9525">
            <a:noFill/>
            <a:miter lim="800000"/>
            <a:headEnd/>
            <a:tailEnd/>
          </a:ln>
        </p:spPr>
        <p:txBody>
          <a:bodyPr wrap="none" anchor="ctr"/>
          <a:lstStyle/>
          <a:p>
            <a:endParaRPr lang="en-US">
              <a:solidFill>
                <a:schemeClr val="tx1"/>
              </a:solidFill>
              <a:latin typeface="Calibri" pitchFamily="34" charset="0"/>
            </a:endParaRPr>
          </a:p>
        </p:txBody>
      </p:sp>
      <p:sp>
        <p:nvSpPr>
          <p:cNvPr id="95237" name="Rectangle 550916"/>
          <p:cNvSpPr>
            <a:spLocks noGrp="1" noChangeArrowheads="1"/>
          </p:cNvSpPr>
          <p:nvPr>
            <p:ph type="body" idx="1"/>
          </p:nvPr>
        </p:nvSpPr>
        <p:spPr>
          <a:xfrm>
            <a:off x="1014413" y="4421188"/>
            <a:ext cx="5597525" cy="4648200"/>
          </a:xfrm>
          <a:noFill/>
          <a:ln>
            <a:solidFill>
              <a:schemeClr val="tx1"/>
            </a:solidFill>
            <a:headEnd/>
            <a:tailEnd/>
          </a:ln>
        </p:spPr>
        <p:txBody>
          <a:bodyPr lIns="90488" tIns="44450" rIns="90488" bIns="44450"/>
          <a:lstStyle/>
          <a:p>
            <a:r>
              <a:rPr lang="en-US" smtClean="0">
                <a:latin typeface="Times New Roman" pitchFamily="18" charset="0"/>
              </a:rPr>
              <a:t>The </a:t>
            </a:r>
            <a:r>
              <a:rPr lang="en-US" i="1" smtClean="0">
                <a:latin typeface="Times New Roman" pitchFamily="18" charset="0"/>
              </a:rPr>
              <a:t>PMBOK</a:t>
            </a:r>
            <a:r>
              <a:rPr lang="en-US" i="1" baseline="30000" smtClean="0">
                <a:latin typeface="Times New Roman" pitchFamily="18" charset="0"/>
              </a:rPr>
              <a:t>®</a:t>
            </a:r>
            <a:r>
              <a:rPr lang="en-US" i="1" smtClean="0">
                <a:latin typeface="Times New Roman" pitchFamily="18" charset="0"/>
              </a:rPr>
              <a:t> Guide</a:t>
            </a:r>
            <a:r>
              <a:rPr lang="en-US" smtClean="0">
                <a:latin typeface="Times New Roman" pitchFamily="18" charset="0"/>
              </a:rPr>
              <a:t> </a:t>
            </a:r>
            <a:r>
              <a:rPr lang="en-US" i="1" smtClean="0">
                <a:latin typeface="Times New Roman" pitchFamily="18" charset="0"/>
              </a:rPr>
              <a:t>– 2000 Edition</a:t>
            </a:r>
            <a:r>
              <a:rPr lang="en-US" smtClean="0">
                <a:latin typeface="Times New Roman" pitchFamily="18" charset="0"/>
              </a:rPr>
              <a:t> provides a generalized view of how  the various project management processes interact. The document outlines nine project management knowledge areas described in terms of component processes.  These include:</a:t>
            </a:r>
            <a:endParaRPr lang="en-US" smtClean="0">
              <a:latin typeface="Calibri" pitchFamily="34" charset="0"/>
            </a:endParaRPr>
          </a:p>
          <a:p>
            <a:pPr>
              <a:buFontTx/>
              <a:buChar char="•"/>
            </a:pPr>
            <a:r>
              <a:rPr lang="en-US" smtClean="0">
                <a:latin typeface="Times New Roman" pitchFamily="18" charset="0"/>
              </a:rPr>
              <a:t>Project Integration Management</a:t>
            </a:r>
          </a:p>
          <a:p>
            <a:pPr>
              <a:buFontTx/>
              <a:buChar char="•"/>
            </a:pPr>
            <a:r>
              <a:rPr lang="en-US" smtClean="0">
                <a:latin typeface="Times New Roman" pitchFamily="18" charset="0"/>
              </a:rPr>
              <a:t>Project Scope Management</a:t>
            </a:r>
          </a:p>
          <a:p>
            <a:pPr>
              <a:buFontTx/>
              <a:buChar char="•"/>
            </a:pPr>
            <a:r>
              <a:rPr lang="en-US" smtClean="0">
                <a:latin typeface="Times New Roman" pitchFamily="18" charset="0"/>
              </a:rPr>
              <a:t>Project Time Management</a:t>
            </a:r>
          </a:p>
          <a:p>
            <a:pPr>
              <a:buFontTx/>
              <a:buChar char="•"/>
            </a:pPr>
            <a:r>
              <a:rPr lang="en-US" smtClean="0">
                <a:latin typeface="Times New Roman" pitchFamily="18" charset="0"/>
              </a:rPr>
              <a:t>Project Cost Management</a:t>
            </a:r>
          </a:p>
          <a:p>
            <a:pPr>
              <a:buFontTx/>
              <a:buChar char="•"/>
            </a:pPr>
            <a:r>
              <a:rPr lang="en-US" smtClean="0">
                <a:latin typeface="Times New Roman" pitchFamily="18" charset="0"/>
              </a:rPr>
              <a:t>Project Quality Management</a:t>
            </a:r>
          </a:p>
          <a:p>
            <a:pPr>
              <a:buFontTx/>
              <a:buChar char="•"/>
            </a:pPr>
            <a:r>
              <a:rPr lang="en-US" smtClean="0">
                <a:latin typeface="Times New Roman" pitchFamily="18" charset="0"/>
              </a:rPr>
              <a:t>Project Human Resource Management</a:t>
            </a:r>
          </a:p>
          <a:p>
            <a:pPr>
              <a:buFontTx/>
              <a:buChar char="•"/>
            </a:pPr>
            <a:r>
              <a:rPr lang="en-US" smtClean="0">
                <a:latin typeface="Times New Roman" pitchFamily="18" charset="0"/>
              </a:rPr>
              <a:t>Project Communications Management</a:t>
            </a:r>
          </a:p>
          <a:p>
            <a:pPr>
              <a:buFontTx/>
              <a:buChar char="•"/>
            </a:pPr>
            <a:r>
              <a:rPr lang="en-US" smtClean="0">
                <a:latin typeface="Times New Roman" pitchFamily="18" charset="0"/>
              </a:rPr>
              <a:t>Project Risk Management, and</a:t>
            </a:r>
          </a:p>
          <a:p>
            <a:pPr>
              <a:buFontTx/>
              <a:buChar char="•"/>
            </a:pPr>
            <a:r>
              <a:rPr lang="en-US" smtClean="0">
                <a:latin typeface="Times New Roman" pitchFamily="18" charset="0"/>
              </a:rPr>
              <a:t>Project Procurement Management</a:t>
            </a:r>
          </a:p>
          <a:p>
            <a:r>
              <a:rPr lang="en-US" smtClean="0">
                <a:latin typeface="Times New Roman" pitchFamily="18" charset="0"/>
              </a:rPr>
              <a:t>Project management is an integrated endeavor - failure to take action in one area may affect other areas. </a:t>
            </a:r>
          </a:p>
          <a:p>
            <a:endParaRPr lang="en-US" smtClean="0">
              <a:latin typeface="Times New Roman" pitchFamily="18" charset="0"/>
            </a:endParaRPr>
          </a:p>
          <a:p>
            <a:r>
              <a:rPr lang="en-US" smtClean="0">
                <a:latin typeface="Times New Roman" pitchFamily="18" charset="0"/>
              </a:rPr>
              <a:t>The </a:t>
            </a:r>
            <a:r>
              <a:rPr lang="en-US" i="1" smtClean="0">
                <a:latin typeface="Times New Roman" pitchFamily="18" charset="0"/>
              </a:rPr>
              <a:t>PMBOK</a:t>
            </a:r>
            <a:r>
              <a:rPr lang="en-US" i="1" baseline="30000" smtClean="0">
                <a:latin typeface="Times New Roman" pitchFamily="18" charset="0"/>
              </a:rPr>
              <a:t>®</a:t>
            </a:r>
            <a:r>
              <a:rPr lang="en-US" i="1" smtClean="0">
                <a:latin typeface="Times New Roman" pitchFamily="18" charset="0"/>
              </a:rPr>
              <a:t> Guide</a:t>
            </a:r>
            <a:r>
              <a:rPr lang="en-US" smtClean="0">
                <a:latin typeface="Times New Roman" pitchFamily="18" charset="0"/>
              </a:rPr>
              <a:t> </a:t>
            </a:r>
            <a:r>
              <a:rPr lang="en-US" i="1" smtClean="0">
                <a:latin typeface="Times New Roman" pitchFamily="18" charset="0"/>
              </a:rPr>
              <a:t>– 2000 Edition</a:t>
            </a:r>
            <a:r>
              <a:rPr lang="en-US" smtClean="0">
                <a:latin typeface="Times New Roman" pitchFamily="18" charset="0"/>
              </a:rPr>
              <a:t> also  serves as a common project management lexicon and provides a consistent structure for professional development programs and for PMI’s Project Management Professional (PMP) certification program.</a:t>
            </a:r>
          </a:p>
        </p:txBody>
      </p:sp>
      <p:sp>
        <p:nvSpPr>
          <p:cNvPr id="95238" name="Rectangle 61444"/>
          <p:cNvSpPr>
            <a:spLocks noGrp="1" noRot="1" noChangeAspect="1" noChangeArrowheads="1" noTextEdit="1"/>
          </p:cNvSpPr>
          <p:nvPr>
            <p:ph type="sldImg"/>
          </p:nvPr>
        </p:nvSpPr>
        <p:spPr>
          <a:xfrm>
            <a:off x="1192213" y="703263"/>
            <a:ext cx="4638675" cy="3478212"/>
          </a:xfrm>
          <a:ln cap="flat">
            <a:headEnd type="none" w="med" len="med"/>
            <a:tailEnd type="none" w="med" len="med"/>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Slide Image Placeholder 1"/>
          <p:cNvSpPr>
            <a:spLocks noGrp="1" noRot="1" noChangeAspect="1" noTextEdit="1"/>
          </p:cNvSpPr>
          <p:nvPr>
            <p:ph type="sldImg"/>
          </p:nvPr>
        </p:nvSpPr>
        <p:spPr>
          <a:ln/>
        </p:spPr>
      </p:sp>
      <p:sp>
        <p:nvSpPr>
          <p:cNvPr id="96259" name="Notes Placeholder 2"/>
          <p:cNvSpPr>
            <a:spLocks noGrp="1"/>
          </p:cNvSpPr>
          <p:nvPr>
            <p:ph type="body" idx="1"/>
          </p:nvPr>
        </p:nvSpPr>
        <p:spPr>
          <a:noFill/>
          <a:ln w="9525"/>
        </p:spPr>
        <p:txBody>
          <a:bodyPr/>
          <a:lstStyle/>
          <a:p>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Image Placeholder 1"/>
          <p:cNvSpPr>
            <a:spLocks noGrp="1" noRot="1" noChangeAspect="1" noTextEdit="1"/>
          </p:cNvSpPr>
          <p:nvPr>
            <p:ph type="sldImg"/>
          </p:nvPr>
        </p:nvSpPr>
        <p:spPr>
          <a:ln/>
        </p:spPr>
      </p:sp>
      <p:sp>
        <p:nvSpPr>
          <p:cNvPr id="97283" name="Notes Placeholder 2"/>
          <p:cNvSpPr>
            <a:spLocks noGrp="1"/>
          </p:cNvSpPr>
          <p:nvPr>
            <p:ph type="body" idx="1"/>
          </p:nvPr>
        </p:nvSpPr>
        <p:spPr>
          <a:noFill/>
          <a:ln w="9525"/>
        </p:spPr>
        <p:txBody>
          <a:bodyPr/>
          <a:lstStyle/>
          <a:p>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Slide Image Placeholder 1"/>
          <p:cNvSpPr>
            <a:spLocks noGrp="1" noRot="1" noChangeAspect="1" noTextEdit="1"/>
          </p:cNvSpPr>
          <p:nvPr>
            <p:ph type="sldImg"/>
          </p:nvPr>
        </p:nvSpPr>
        <p:spPr>
          <a:ln/>
        </p:spPr>
      </p:sp>
      <p:sp>
        <p:nvSpPr>
          <p:cNvPr id="98307" name="Notes Placeholder 2"/>
          <p:cNvSpPr>
            <a:spLocks noGrp="1"/>
          </p:cNvSpPr>
          <p:nvPr>
            <p:ph type="body" idx="1"/>
          </p:nvPr>
        </p:nvSpPr>
        <p:spPr>
          <a:noFill/>
          <a:ln w="9525"/>
        </p:spPr>
        <p:txBody>
          <a:bodyPr/>
          <a:lstStyle/>
          <a:p>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541697"/>
          <p:cNvSpPr>
            <a:spLocks noGrp="1" noRot="1" noChangeAspect="1" noChangeArrowheads="1" noTextEdit="1"/>
          </p:cNvSpPr>
          <p:nvPr>
            <p:ph type="sldImg"/>
          </p:nvPr>
        </p:nvSpPr>
        <p:spPr>
          <a:xfrm>
            <a:off x="1189038" y="701675"/>
            <a:ext cx="4648200" cy="3486150"/>
          </a:xfrm>
          <a:ln cap="flat">
            <a:headEnd type="none" w="med" len="med"/>
            <a:tailEnd type="none" w="med" len="med"/>
          </a:ln>
        </p:spPr>
      </p:sp>
      <p:sp>
        <p:nvSpPr>
          <p:cNvPr id="99331" name="Rectangle 541698"/>
          <p:cNvSpPr>
            <a:spLocks noGrp="1" noChangeArrowheads="1"/>
          </p:cNvSpPr>
          <p:nvPr>
            <p:ph type="body" idx="1"/>
          </p:nvPr>
        </p:nvSpPr>
        <p:spPr>
          <a:xfrm>
            <a:off x="936625" y="4418013"/>
            <a:ext cx="5149850" cy="4191000"/>
          </a:xfrm>
          <a:noFill/>
          <a:ln>
            <a:solidFill>
              <a:schemeClr val="accent2"/>
            </a:solidFill>
            <a:headEnd/>
            <a:tailEnd/>
          </a:ln>
        </p:spPr>
        <p:txBody>
          <a:bodyPr/>
          <a:lstStyle/>
          <a:p>
            <a:endParaRPr lang="en-US" b="1" smtClean="0">
              <a:latin typeface="Times New Roman" pitchFamily="18" charset="0"/>
            </a:endParaRPr>
          </a:p>
          <a:p>
            <a:r>
              <a:rPr lang="en-US" b="1" smtClean="0">
                <a:latin typeface="Times New Roman" pitchFamily="18" charset="0"/>
              </a:rPr>
              <a:t>Remarks:</a:t>
            </a:r>
            <a:endParaRPr lang="en-US" smtClean="0">
              <a:latin typeface="Times New Roman" pitchFamily="18" charset="0"/>
            </a:endParaRPr>
          </a:p>
        </p:txBody>
      </p:sp>
      <p:sp>
        <p:nvSpPr>
          <p:cNvPr id="99332" name="Straight Connector 541699"/>
          <p:cNvSpPr>
            <a:spLocks noChangeShapeType="1"/>
          </p:cNvSpPr>
          <p:nvPr/>
        </p:nvSpPr>
        <p:spPr bwMode="auto">
          <a:xfrm>
            <a:off x="1171575" y="5429250"/>
            <a:ext cx="4603750" cy="0"/>
          </a:xfrm>
          <a:prstGeom prst="line">
            <a:avLst/>
          </a:prstGeom>
          <a:noFill/>
          <a:ln w="12700" algn="ctr">
            <a:solidFill>
              <a:schemeClr val="tx1"/>
            </a:solidFill>
            <a:round/>
            <a:headEnd type="none" w="sm" len="sm"/>
            <a:tailEnd type="none" w="sm" len="sm"/>
          </a:ln>
        </p:spPr>
        <p:txBody>
          <a:bodyPr wrap="none" anchor="ctr"/>
          <a:lstStyle/>
          <a:p>
            <a:endParaRPr lang="en-US"/>
          </a:p>
        </p:txBody>
      </p:sp>
      <p:sp>
        <p:nvSpPr>
          <p:cNvPr id="99333" name="Straight Connector 541700"/>
          <p:cNvSpPr>
            <a:spLocks noChangeShapeType="1"/>
          </p:cNvSpPr>
          <p:nvPr/>
        </p:nvSpPr>
        <p:spPr bwMode="auto">
          <a:xfrm>
            <a:off x="1171575" y="5973763"/>
            <a:ext cx="4603750" cy="0"/>
          </a:xfrm>
          <a:prstGeom prst="line">
            <a:avLst/>
          </a:prstGeom>
          <a:noFill/>
          <a:ln w="12700" algn="ctr">
            <a:solidFill>
              <a:schemeClr val="tx1"/>
            </a:solidFill>
            <a:round/>
            <a:headEnd type="none" w="sm" len="sm"/>
            <a:tailEnd type="none" w="sm" len="sm"/>
          </a:ln>
        </p:spPr>
        <p:txBody>
          <a:bodyPr wrap="none" anchor="ctr"/>
          <a:lstStyle/>
          <a:p>
            <a:endParaRPr lang="en-US"/>
          </a:p>
        </p:txBody>
      </p:sp>
      <p:sp>
        <p:nvSpPr>
          <p:cNvPr id="99334" name="Straight Connector 541701"/>
          <p:cNvSpPr>
            <a:spLocks noChangeShapeType="1"/>
          </p:cNvSpPr>
          <p:nvPr/>
        </p:nvSpPr>
        <p:spPr bwMode="auto">
          <a:xfrm>
            <a:off x="1171575" y="6516688"/>
            <a:ext cx="4603750" cy="0"/>
          </a:xfrm>
          <a:prstGeom prst="line">
            <a:avLst/>
          </a:prstGeom>
          <a:noFill/>
          <a:ln w="12700" algn="ctr">
            <a:solidFill>
              <a:schemeClr val="tx1"/>
            </a:solidFill>
            <a:round/>
            <a:headEnd type="none" w="sm" len="sm"/>
            <a:tailEnd type="none" w="sm" len="sm"/>
          </a:ln>
        </p:spPr>
        <p:txBody>
          <a:bodyPr wrap="none" anchor="ctr"/>
          <a:lstStyle/>
          <a:p>
            <a:endParaRPr lang="en-US"/>
          </a:p>
        </p:txBody>
      </p:sp>
      <p:sp>
        <p:nvSpPr>
          <p:cNvPr id="99335" name="Straight Connector 541702"/>
          <p:cNvSpPr>
            <a:spLocks noChangeShapeType="1"/>
          </p:cNvSpPr>
          <p:nvPr/>
        </p:nvSpPr>
        <p:spPr bwMode="auto">
          <a:xfrm>
            <a:off x="1171575" y="7059613"/>
            <a:ext cx="4603750" cy="0"/>
          </a:xfrm>
          <a:prstGeom prst="line">
            <a:avLst/>
          </a:prstGeom>
          <a:noFill/>
          <a:ln w="12700" algn="ctr">
            <a:solidFill>
              <a:schemeClr val="tx1"/>
            </a:solidFill>
            <a:round/>
            <a:headEnd type="none" w="sm" len="sm"/>
            <a:tailEnd type="none" w="sm" len="sm"/>
          </a:ln>
        </p:spPr>
        <p:txBody>
          <a:bodyPr wrap="none" anchor="ctr"/>
          <a:lstStyle/>
          <a:p>
            <a:endParaRPr lang="en-US"/>
          </a:p>
        </p:txBody>
      </p:sp>
      <p:sp>
        <p:nvSpPr>
          <p:cNvPr id="99336" name="Straight Connector 541703"/>
          <p:cNvSpPr>
            <a:spLocks noChangeShapeType="1"/>
          </p:cNvSpPr>
          <p:nvPr/>
        </p:nvSpPr>
        <p:spPr bwMode="auto">
          <a:xfrm>
            <a:off x="1171575" y="7604125"/>
            <a:ext cx="4603750" cy="0"/>
          </a:xfrm>
          <a:prstGeom prst="line">
            <a:avLst/>
          </a:prstGeom>
          <a:noFill/>
          <a:ln w="12700" algn="ctr">
            <a:solidFill>
              <a:schemeClr val="tx1"/>
            </a:solidFill>
            <a:round/>
            <a:headEnd type="none" w="sm" len="sm"/>
            <a:tailEnd type="none" w="sm" len="sm"/>
          </a:ln>
        </p:spPr>
        <p:txBody>
          <a:bodyPr wrap="none" anchor="ctr"/>
          <a:lstStyle/>
          <a:p>
            <a:endParaRPr lang="en-US"/>
          </a:p>
        </p:txBody>
      </p:sp>
      <p:sp>
        <p:nvSpPr>
          <p:cNvPr id="99337" name="Straight Connector 541704"/>
          <p:cNvSpPr>
            <a:spLocks noChangeShapeType="1"/>
          </p:cNvSpPr>
          <p:nvPr/>
        </p:nvSpPr>
        <p:spPr bwMode="auto">
          <a:xfrm>
            <a:off x="1171575" y="8147050"/>
            <a:ext cx="4603750" cy="0"/>
          </a:xfrm>
          <a:prstGeom prst="line">
            <a:avLst/>
          </a:prstGeom>
          <a:noFill/>
          <a:ln w="12700" algn="ctr">
            <a:solidFill>
              <a:schemeClr val="tx1"/>
            </a:solidFill>
            <a:round/>
            <a:headEnd type="none" w="sm" len="sm"/>
            <a:tailEnd type="none" w="sm" len="sm"/>
          </a:ln>
        </p:spPr>
        <p:txBody>
          <a:bodyPr wrap="none" anchor="ct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Slide Image Placeholder 1"/>
          <p:cNvSpPr>
            <a:spLocks noGrp="1" noRot="1" noChangeAspect="1" noTextEdit="1"/>
          </p:cNvSpPr>
          <p:nvPr>
            <p:ph type="sldImg"/>
          </p:nvPr>
        </p:nvSpPr>
        <p:spPr>
          <a:ln/>
        </p:spPr>
      </p:sp>
      <p:sp>
        <p:nvSpPr>
          <p:cNvPr id="100355" name="Notes Placeholder 2"/>
          <p:cNvSpPr>
            <a:spLocks noGrp="1"/>
          </p:cNvSpPr>
          <p:nvPr>
            <p:ph type="body" idx="1"/>
          </p:nvPr>
        </p:nvSpPr>
        <p:spPr>
          <a:noFill/>
          <a:ln w="9525"/>
        </p:spPr>
        <p:txBody>
          <a:bodyPr/>
          <a:lstStyle/>
          <a:p>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Slide Image Placeholder 1"/>
          <p:cNvSpPr>
            <a:spLocks noGrp="1" noRot="1" noChangeAspect="1" noTextEdit="1"/>
          </p:cNvSpPr>
          <p:nvPr>
            <p:ph type="sldImg"/>
          </p:nvPr>
        </p:nvSpPr>
        <p:spPr>
          <a:ln/>
        </p:spPr>
      </p:sp>
      <p:sp>
        <p:nvSpPr>
          <p:cNvPr id="101379" name="Notes Placeholder 2"/>
          <p:cNvSpPr>
            <a:spLocks noGrp="1"/>
          </p:cNvSpPr>
          <p:nvPr>
            <p:ph type="body" idx="1"/>
          </p:nvPr>
        </p:nvSpPr>
        <p:spPr>
          <a:noFill/>
          <a:ln w="9525"/>
        </p:spPr>
        <p:txBody>
          <a:bodyPr/>
          <a:lstStyle/>
          <a:p>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169984"/>
          <p:cNvSpPr>
            <a:spLocks noGrp="1" noRot="1" noChangeAspect="1" noChangeArrowheads="1" noTextEdit="1"/>
          </p:cNvSpPr>
          <p:nvPr>
            <p:ph type="sldImg"/>
          </p:nvPr>
        </p:nvSpPr>
        <p:spPr>
          <a:xfrm>
            <a:off x="1185863" y="698500"/>
            <a:ext cx="4654550" cy="3490913"/>
          </a:xfrm>
          <a:ln cap="flat">
            <a:headEnd type="none" w="med" len="med"/>
            <a:tailEnd type="none" w="med" len="med"/>
          </a:ln>
        </p:spPr>
      </p:sp>
      <p:sp>
        <p:nvSpPr>
          <p:cNvPr id="102403" name="Rectangle 169985"/>
          <p:cNvSpPr>
            <a:spLocks noGrp="1" noChangeArrowheads="1"/>
          </p:cNvSpPr>
          <p:nvPr>
            <p:ph type="body" idx="1"/>
          </p:nvPr>
        </p:nvSpPr>
        <p:spPr>
          <a:xfrm>
            <a:off x="936625" y="4421188"/>
            <a:ext cx="5149850" cy="4189412"/>
          </a:xfrm>
          <a:noFill/>
          <a:ln w="9525"/>
        </p:spPr>
        <p:txBody>
          <a:bodyPr/>
          <a:lstStyle/>
          <a:p>
            <a:pPr>
              <a:spcBef>
                <a:spcPct val="0"/>
              </a:spcBef>
            </a:pPr>
            <a:endParaRPr lang="en-US" sz="2400" smtClean="0">
              <a:latin typeface="Times New Roman" pitchFamily="18"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lide Image Placeholder 1"/>
          <p:cNvSpPr>
            <a:spLocks noGrp="1" noRot="1" noChangeAspect="1" noTextEdit="1"/>
          </p:cNvSpPr>
          <p:nvPr>
            <p:ph type="sldImg"/>
          </p:nvPr>
        </p:nvSpPr>
        <p:spPr>
          <a:ln/>
        </p:spPr>
      </p:sp>
      <p:sp>
        <p:nvSpPr>
          <p:cNvPr id="103427" name="Notes Placeholder 2"/>
          <p:cNvSpPr>
            <a:spLocks noGrp="1"/>
          </p:cNvSpPr>
          <p:nvPr>
            <p:ph type="body" idx="1"/>
          </p:nvPr>
        </p:nvSpPr>
        <p:spPr>
          <a:noFill/>
          <a:ln w="9525"/>
        </p:spPr>
        <p:txBody>
          <a:bodyPr/>
          <a:lstStyle/>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106496"/>
          <p:cNvSpPr>
            <a:spLocks noGrp="1" noRot="1" noChangeAspect="1" noChangeArrowheads="1" noTextEdit="1"/>
          </p:cNvSpPr>
          <p:nvPr>
            <p:ph type="sldImg"/>
          </p:nvPr>
        </p:nvSpPr>
        <p:spPr>
          <a:xfrm>
            <a:off x="1187450" y="701675"/>
            <a:ext cx="4648200" cy="3486150"/>
          </a:xfrm>
          <a:ln cap="flat">
            <a:headEnd type="none" w="med" len="med"/>
            <a:tailEnd type="none" w="med" len="med"/>
          </a:ln>
        </p:spPr>
      </p:sp>
      <p:sp>
        <p:nvSpPr>
          <p:cNvPr id="86019" name="Rectangle 553986"/>
          <p:cNvSpPr>
            <a:spLocks noGrp="1" noChangeArrowheads="1"/>
          </p:cNvSpPr>
          <p:nvPr>
            <p:ph type="body" idx="1"/>
          </p:nvPr>
        </p:nvSpPr>
        <p:spPr>
          <a:xfrm>
            <a:off x="936625" y="4419600"/>
            <a:ext cx="5149850" cy="4189413"/>
          </a:xfrm>
          <a:noFill/>
          <a:ln>
            <a:solidFill>
              <a:schemeClr val="accent2"/>
            </a:solidFill>
            <a:headEnd/>
            <a:tailEnd/>
          </a:ln>
        </p:spPr>
        <p:txBody>
          <a:bodyPr/>
          <a:lstStyle/>
          <a:p>
            <a:r>
              <a:rPr lang="en-US" b="1" smtClean="0"/>
              <a:t>Temporary : </a:t>
            </a:r>
            <a:r>
              <a:rPr lang="en-US" smtClean="0"/>
              <a:t>The end is reached when the project’s objectives have been achieved or when the project is terminated because its objectives will not or cannot be met, or when the need for the project no longer exists. Temporary does not necessarily mean short in duration. Temporary does not generally apply to the product, service, or result created by the project; most projects are undertaken to create a lasting outcome. For example, a project to build a national monument will create a result expected to last centuries. Projects can also have social, economic, and environmental impacts that far outlast the projects themselves.</a:t>
            </a:r>
          </a:p>
          <a:p>
            <a:r>
              <a:rPr lang="en-US" smtClean="0"/>
              <a:t> </a:t>
            </a:r>
          </a:p>
          <a:p>
            <a:r>
              <a:rPr lang="en-US" b="1" smtClean="0"/>
              <a:t>Unique : </a:t>
            </a:r>
            <a:r>
              <a:rPr lang="en-US" smtClean="0"/>
              <a:t>Every project creates a unique product, service, or result. Although repetitive elements may be present in some project deliverables, this repetition does not change the fundamental uniqueness of the project work. For example, ofﬁce buildings are constructed with the same or similar materials or by the same team, but each location is unique—with a different design, different circumstances, different contractors, and so on.</a:t>
            </a:r>
          </a:p>
        </p:txBody>
      </p:sp>
      <p:sp>
        <p:nvSpPr>
          <p:cNvPr id="86020" name="Straight Connector 106498"/>
          <p:cNvSpPr>
            <a:spLocks noChangeShapeType="1"/>
          </p:cNvSpPr>
          <p:nvPr/>
        </p:nvSpPr>
        <p:spPr bwMode="auto">
          <a:xfrm>
            <a:off x="1169988" y="7602538"/>
            <a:ext cx="4605337" cy="0"/>
          </a:xfrm>
          <a:prstGeom prst="line">
            <a:avLst/>
          </a:prstGeom>
          <a:noFill/>
          <a:ln w="12700" algn="ctr">
            <a:solidFill>
              <a:schemeClr val="tx1"/>
            </a:solidFill>
            <a:round/>
            <a:headEnd type="none" w="sm" len="sm"/>
            <a:tailEnd type="none" w="sm" len="sm"/>
          </a:ln>
        </p:spPr>
        <p:txBody>
          <a:bodyPr wrap="none" anchor="ctr"/>
          <a:lstStyle/>
          <a:p>
            <a:endParaRPr lang="en-US"/>
          </a:p>
        </p:txBody>
      </p:sp>
      <p:sp>
        <p:nvSpPr>
          <p:cNvPr id="86021" name="Straight Connector 106499"/>
          <p:cNvSpPr>
            <a:spLocks noChangeShapeType="1"/>
          </p:cNvSpPr>
          <p:nvPr/>
        </p:nvSpPr>
        <p:spPr bwMode="auto">
          <a:xfrm>
            <a:off x="1169988" y="8147050"/>
            <a:ext cx="4605337" cy="0"/>
          </a:xfrm>
          <a:prstGeom prst="line">
            <a:avLst/>
          </a:prstGeom>
          <a:noFill/>
          <a:ln w="12700" algn="ctr">
            <a:solidFill>
              <a:schemeClr val="tx1"/>
            </a:solidFill>
            <a:round/>
            <a:headEnd type="none" w="sm" len="sm"/>
            <a:tailEnd type="none" w="sm" len="sm"/>
          </a:ln>
        </p:spPr>
        <p:txBody>
          <a:bodyPr wrap="none" anchor="ct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Slide Image Placeholder 1"/>
          <p:cNvSpPr>
            <a:spLocks noGrp="1" noRot="1" noChangeAspect="1" noTextEdit="1"/>
          </p:cNvSpPr>
          <p:nvPr>
            <p:ph type="sldImg"/>
          </p:nvPr>
        </p:nvSpPr>
        <p:spPr>
          <a:ln/>
        </p:spPr>
      </p:sp>
      <p:sp>
        <p:nvSpPr>
          <p:cNvPr id="104451" name="Notes Placeholder 2"/>
          <p:cNvSpPr>
            <a:spLocks noGrp="1"/>
          </p:cNvSpPr>
          <p:nvPr>
            <p:ph type="body" idx="1"/>
          </p:nvPr>
        </p:nvSpPr>
        <p:spPr>
          <a:noFill/>
          <a:ln w="9525"/>
        </p:spPr>
        <p:txBody>
          <a:bodyPr/>
          <a:lstStyle/>
          <a:p>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Rot="1" noChangeAspect="1" noTextEdit="1"/>
          </p:cNvSpPr>
          <p:nvPr>
            <p:ph type="sldImg"/>
          </p:nvPr>
        </p:nvSpPr>
        <p:spPr>
          <a:xfrm>
            <a:off x="1182688" y="698500"/>
            <a:ext cx="4654550" cy="3490913"/>
          </a:xfrm>
          <a:ln/>
        </p:spPr>
      </p:sp>
      <p:sp>
        <p:nvSpPr>
          <p:cNvPr id="105475" name="Rectangle 3"/>
          <p:cNvSpPr>
            <a:spLocks noGrp="1"/>
          </p:cNvSpPr>
          <p:nvPr>
            <p:ph type="body" idx="1"/>
          </p:nvPr>
        </p:nvSpPr>
        <p:spPr>
          <a:xfrm>
            <a:off x="936625" y="4421188"/>
            <a:ext cx="5149850" cy="4189412"/>
          </a:xfrm>
          <a:noFill/>
          <a:ln w="9525"/>
        </p:spPr>
        <p:txBody>
          <a:bodyPr/>
          <a:lstStyle/>
          <a:p>
            <a:endParaRPr lang="en-US" smtClean="0"/>
          </a:p>
        </p:txBody>
      </p:sp>
      <p:sp>
        <p:nvSpPr>
          <p:cNvPr id="105476" name="Rectangle 4"/>
          <p:cNvSpPr>
            <a:spLocks noChangeArrowheads="1"/>
          </p:cNvSpPr>
          <p:nvPr/>
        </p:nvSpPr>
        <p:spPr bwMode="auto">
          <a:xfrm>
            <a:off x="936625" y="4419600"/>
            <a:ext cx="5149850" cy="4189413"/>
          </a:xfrm>
          <a:prstGeom prst="rect">
            <a:avLst/>
          </a:prstGeom>
          <a:noFill/>
          <a:ln w="12700">
            <a:noFill/>
            <a:miter lim="800000"/>
            <a:headEnd/>
            <a:tailEnd/>
          </a:ln>
        </p:spPr>
        <p:txBody>
          <a:bodyPr lIns="94254" tIns="46301" rIns="94254" bIns="46301"/>
          <a:lstStyle/>
          <a:p>
            <a:pPr eaLnBrk="0" hangingPunct="0">
              <a:spcBef>
                <a:spcPct val="30000"/>
              </a:spcBef>
            </a:pPr>
            <a:endParaRPr lang="en-US" sz="1200" b="1">
              <a:latin typeface="Georgia" pitchFamily="18" charset="0"/>
            </a:endParaRPr>
          </a:p>
          <a:p>
            <a:pPr eaLnBrk="0" hangingPunct="0">
              <a:spcBef>
                <a:spcPct val="30000"/>
              </a:spcBef>
            </a:pPr>
            <a:r>
              <a:rPr lang="en-US" sz="1200" b="1">
                <a:latin typeface="Georgia" pitchFamily="18" charset="0"/>
              </a:rPr>
              <a:t>Remarks/Notes</a:t>
            </a:r>
          </a:p>
        </p:txBody>
      </p:sp>
      <p:sp>
        <p:nvSpPr>
          <p:cNvPr id="105477" name="Line 5"/>
          <p:cNvSpPr>
            <a:spLocks noChangeShapeType="1"/>
          </p:cNvSpPr>
          <p:nvPr/>
        </p:nvSpPr>
        <p:spPr bwMode="auto">
          <a:xfrm>
            <a:off x="1169988" y="5430838"/>
            <a:ext cx="4605337" cy="0"/>
          </a:xfrm>
          <a:prstGeom prst="line">
            <a:avLst/>
          </a:prstGeom>
          <a:noFill/>
          <a:ln w="12700">
            <a:solidFill>
              <a:schemeClr val="tx1"/>
            </a:solidFill>
            <a:round/>
            <a:headEnd type="none" w="sm" len="sm"/>
            <a:tailEnd type="none" w="sm" len="sm"/>
          </a:ln>
        </p:spPr>
        <p:txBody>
          <a:bodyPr wrap="none" lIns="93324" tIns="46662" rIns="93324" bIns="46662" anchor="ctr"/>
          <a:lstStyle/>
          <a:p>
            <a:endParaRPr lang="en-US"/>
          </a:p>
        </p:txBody>
      </p:sp>
      <p:sp>
        <p:nvSpPr>
          <p:cNvPr id="105478" name="Line 6"/>
          <p:cNvSpPr>
            <a:spLocks noChangeShapeType="1"/>
          </p:cNvSpPr>
          <p:nvPr/>
        </p:nvSpPr>
        <p:spPr bwMode="auto">
          <a:xfrm>
            <a:off x="1169988" y="5972175"/>
            <a:ext cx="4605337" cy="0"/>
          </a:xfrm>
          <a:prstGeom prst="line">
            <a:avLst/>
          </a:prstGeom>
          <a:noFill/>
          <a:ln w="12700">
            <a:solidFill>
              <a:schemeClr val="tx1"/>
            </a:solidFill>
            <a:round/>
            <a:headEnd type="none" w="sm" len="sm"/>
            <a:tailEnd type="none" w="sm" len="sm"/>
          </a:ln>
        </p:spPr>
        <p:txBody>
          <a:bodyPr wrap="none" lIns="93324" tIns="46662" rIns="93324" bIns="46662" anchor="ctr"/>
          <a:lstStyle/>
          <a:p>
            <a:endParaRPr lang="en-US"/>
          </a:p>
        </p:txBody>
      </p:sp>
      <p:sp>
        <p:nvSpPr>
          <p:cNvPr id="105479" name="Line 7"/>
          <p:cNvSpPr>
            <a:spLocks noChangeShapeType="1"/>
          </p:cNvSpPr>
          <p:nvPr/>
        </p:nvSpPr>
        <p:spPr bwMode="auto">
          <a:xfrm>
            <a:off x="1169988" y="6516688"/>
            <a:ext cx="4605337" cy="0"/>
          </a:xfrm>
          <a:prstGeom prst="line">
            <a:avLst/>
          </a:prstGeom>
          <a:noFill/>
          <a:ln w="12700">
            <a:solidFill>
              <a:schemeClr val="tx1"/>
            </a:solidFill>
            <a:round/>
            <a:headEnd type="none" w="sm" len="sm"/>
            <a:tailEnd type="none" w="sm" len="sm"/>
          </a:ln>
        </p:spPr>
        <p:txBody>
          <a:bodyPr wrap="none" lIns="93324" tIns="46662" rIns="93324" bIns="46662" anchor="ctr"/>
          <a:lstStyle/>
          <a:p>
            <a:endParaRPr lang="en-US"/>
          </a:p>
        </p:txBody>
      </p:sp>
      <p:sp>
        <p:nvSpPr>
          <p:cNvPr id="105480" name="Line 8"/>
          <p:cNvSpPr>
            <a:spLocks noChangeShapeType="1"/>
          </p:cNvSpPr>
          <p:nvPr/>
        </p:nvSpPr>
        <p:spPr bwMode="auto">
          <a:xfrm>
            <a:off x="1169988" y="7059613"/>
            <a:ext cx="4605337" cy="0"/>
          </a:xfrm>
          <a:prstGeom prst="line">
            <a:avLst/>
          </a:prstGeom>
          <a:noFill/>
          <a:ln w="12700">
            <a:solidFill>
              <a:schemeClr val="tx1"/>
            </a:solidFill>
            <a:round/>
            <a:headEnd type="none" w="sm" len="sm"/>
            <a:tailEnd type="none" w="sm" len="sm"/>
          </a:ln>
        </p:spPr>
        <p:txBody>
          <a:bodyPr wrap="none" lIns="93324" tIns="46662" rIns="93324" bIns="46662" anchor="ctr"/>
          <a:lstStyle/>
          <a:p>
            <a:endParaRPr lang="en-US"/>
          </a:p>
        </p:txBody>
      </p:sp>
      <p:sp>
        <p:nvSpPr>
          <p:cNvPr id="105481" name="Line 9"/>
          <p:cNvSpPr>
            <a:spLocks noChangeShapeType="1"/>
          </p:cNvSpPr>
          <p:nvPr/>
        </p:nvSpPr>
        <p:spPr bwMode="auto">
          <a:xfrm>
            <a:off x="1169988" y="7602538"/>
            <a:ext cx="4605337" cy="0"/>
          </a:xfrm>
          <a:prstGeom prst="line">
            <a:avLst/>
          </a:prstGeom>
          <a:noFill/>
          <a:ln w="12700">
            <a:solidFill>
              <a:schemeClr val="tx1"/>
            </a:solidFill>
            <a:round/>
            <a:headEnd type="none" w="sm" len="sm"/>
            <a:tailEnd type="none" w="sm" len="sm"/>
          </a:ln>
        </p:spPr>
        <p:txBody>
          <a:bodyPr wrap="none" lIns="93324" tIns="46662" rIns="93324" bIns="46662" anchor="ctr"/>
          <a:lstStyle/>
          <a:p>
            <a:endParaRPr lang="en-US"/>
          </a:p>
        </p:txBody>
      </p:sp>
      <p:sp>
        <p:nvSpPr>
          <p:cNvPr id="105482" name="Line 10"/>
          <p:cNvSpPr>
            <a:spLocks noChangeShapeType="1"/>
          </p:cNvSpPr>
          <p:nvPr/>
        </p:nvSpPr>
        <p:spPr bwMode="auto">
          <a:xfrm>
            <a:off x="1169988" y="8147050"/>
            <a:ext cx="4605337" cy="0"/>
          </a:xfrm>
          <a:prstGeom prst="line">
            <a:avLst/>
          </a:prstGeom>
          <a:noFill/>
          <a:ln w="12700">
            <a:solidFill>
              <a:schemeClr val="tx1"/>
            </a:solidFill>
            <a:round/>
            <a:headEnd type="none" w="sm" len="sm"/>
            <a:tailEnd type="none" w="sm" len="sm"/>
          </a:ln>
        </p:spPr>
        <p:txBody>
          <a:bodyPr wrap="none" lIns="93324" tIns="46662" rIns="93324" bIns="46662" anchor="ct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Rot="1" noChangeAspect="1" noChangeArrowheads="1" noTextEdit="1"/>
          </p:cNvSpPr>
          <p:nvPr>
            <p:ph type="sldImg"/>
          </p:nvPr>
        </p:nvSpPr>
        <p:spPr>
          <a:xfrm>
            <a:off x="1184275" y="696913"/>
            <a:ext cx="4656138" cy="3492500"/>
          </a:xfrm>
          <a:ln/>
        </p:spPr>
      </p:sp>
      <p:sp>
        <p:nvSpPr>
          <p:cNvPr id="106499" name="Rectangle 3"/>
          <p:cNvSpPr>
            <a:spLocks noGrp="1" noChangeArrowheads="1"/>
          </p:cNvSpPr>
          <p:nvPr>
            <p:ph type="body" idx="1"/>
          </p:nvPr>
        </p:nvSpPr>
        <p:spPr>
          <a:xfrm>
            <a:off x="936625" y="4421188"/>
            <a:ext cx="5149850" cy="4191000"/>
          </a:xfrm>
          <a:noFill/>
          <a:ln w="9525"/>
        </p:spPr>
        <p:txBody>
          <a:bodyPr/>
          <a:lstStyle/>
          <a:p>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675841"/>
          <p:cNvSpPr>
            <a:spLocks noGrp="1" noRot="1" noChangeAspect="1" noChangeArrowheads="1" noTextEdit="1"/>
          </p:cNvSpPr>
          <p:nvPr>
            <p:ph type="sldImg"/>
          </p:nvPr>
        </p:nvSpPr>
        <p:spPr>
          <a:xfrm>
            <a:off x="1184275" y="696913"/>
            <a:ext cx="4656138" cy="3492500"/>
          </a:xfrm>
          <a:ln cap="flat">
            <a:headEnd type="none" w="med" len="med"/>
            <a:tailEnd type="none" w="med" len="med"/>
          </a:ln>
        </p:spPr>
      </p:sp>
      <p:sp>
        <p:nvSpPr>
          <p:cNvPr id="107523" name="Rectangle 675842"/>
          <p:cNvSpPr>
            <a:spLocks noGrp="1" noChangeArrowheads="1"/>
          </p:cNvSpPr>
          <p:nvPr>
            <p:ph type="body" idx="1"/>
          </p:nvPr>
        </p:nvSpPr>
        <p:spPr>
          <a:xfrm>
            <a:off x="938213" y="4419600"/>
            <a:ext cx="5146675" cy="4192588"/>
          </a:xfrm>
          <a:noFill/>
          <a:ln w="9525"/>
        </p:spPr>
        <p:txBody>
          <a:bodyPr/>
          <a:lstStyle/>
          <a:p>
            <a:endParaRPr lang="en-US" smtClean="0">
              <a:latin typeface="Times New Roman" pitchFamily="18"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Rot="1" noChangeAspect="1" noChangeArrowheads="1" noTextEdit="1"/>
          </p:cNvSpPr>
          <p:nvPr>
            <p:ph type="sldImg"/>
          </p:nvPr>
        </p:nvSpPr>
        <p:spPr>
          <a:ln/>
        </p:spPr>
      </p:sp>
      <p:sp>
        <p:nvSpPr>
          <p:cNvPr id="108547" name="Rectangle 3"/>
          <p:cNvSpPr>
            <a:spLocks noGrp="1" noChangeArrowheads="1"/>
          </p:cNvSpPr>
          <p:nvPr>
            <p:ph type="body" idx="1"/>
          </p:nvPr>
        </p:nvSpPr>
        <p:spPr>
          <a:noFill/>
          <a:ln w="9525"/>
        </p:spPr>
        <p:txBody>
          <a:bodyPr/>
          <a:lstStyle/>
          <a:p>
            <a:r>
              <a:rPr lang="en-US" smtClean="0"/>
              <a:t>No Change</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832513"/>
          <p:cNvSpPr>
            <a:spLocks noGrp="1" noRot="1" noChangeAspect="1" noChangeArrowheads="1" noTextEdit="1"/>
          </p:cNvSpPr>
          <p:nvPr>
            <p:ph type="sldImg"/>
          </p:nvPr>
        </p:nvSpPr>
        <p:spPr>
          <a:xfrm>
            <a:off x="1193800" y="703263"/>
            <a:ext cx="4640263" cy="3479800"/>
          </a:xfrm>
          <a:ln cap="flat">
            <a:headEnd type="none" w="med" len="med"/>
            <a:tailEnd type="none" w="med" len="med"/>
          </a:ln>
        </p:spPr>
      </p:sp>
      <p:sp>
        <p:nvSpPr>
          <p:cNvPr id="109571" name="Rectangle 832514"/>
          <p:cNvSpPr>
            <a:spLocks noGrp="1" noChangeArrowheads="1"/>
          </p:cNvSpPr>
          <p:nvPr>
            <p:ph type="body" idx="1"/>
          </p:nvPr>
        </p:nvSpPr>
        <p:spPr>
          <a:xfrm>
            <a:off x="936625" y="4422775"/>
            <a:ext cx="5149850" cy="4187825"/>
          </a:xfrm>
          <a:noFill/>
          <a:ln>
            <a:solidFill>
              <a:schemeClr val="tx1"/>
            </a:solidFill>
            <a:headEnd/>
            <a:tailEnd/>
          </a:ln>
        </p:spPr>
        <p:txBody>
          <a:bodyPr lIns="92686" tIns="45531" rIns="92686" bIns="45531"/>
          <a:lstStyle/>
          <a:p>
            <a:endParaRPr lang="en-US" smtClean="0">
              <a:latin typeface="Times New Roman" pitchFamily="18"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1192213" y="703263"/>
            <a:ext cx="4640262" cy="3479800"/>
          </a:xfrm>
          <a:ln cap="flat"/>
        </p:spPr>
      </p:sp>
      <p:sp>
        <p:nvSpPr>
          <p:cNvPr id="110595" name="Rectangle 3"/>
          <p:cNvSpPr>
            <a:spLocks noGrp="1" noChangeArrowheads="1"/>
          </p:cNvSpPr>
          <p:nvPr>
            <p:ph type="body" idx="1"/>
          </p:nvPr>
        </p:nvSpPr>
        <p:spPr>
          <a:xfrm>
            <a:off x="936625" y="4421188"/>
            <a:ext cx="5149850" cy="4189412"/>
          </a:xfrm>
          <a:noFill/>
          <a:ln w="9525"/>
        </p:spPr>
        <p:txBody>
          <a:bodyPr lIns="94373" tIns="47987" rIns="94373" bIns="47987"/>
          <a:lstStyle/>
          <a:p>
            <a:r>
              <a:rPr lang="en-US" sz="1600" smtClean="0"/>
              <a:t>We have now answered the five basic performance measurement questions.</a:t>
            </a:r>
          </a:p>
          <a:p>
            <a:r>
              <a:rPr lang="en-US" sz="1600" smtClean="0"/>
              <a:t>How much work should be done?  BCWS</a:t>
            </a:r>
          </a:p>
          <a:p>
            <a:r>
              <a:rPr lang="en-US" sz="1600" smtClean="0"/>
              <a:t>How much is done?  BCWP</a:t>
            </a:r>
          </a:p>
          <a:p>
            <a:r>
              <a:rPr lang="en-US" sz="1600" smtClean="0"/>
              <a:t>How much did the work actually cost?  ACWP</a:t>
            </a:r>
          </a:p>
          <a:p>
            <a:r>
              <a:rPr lang="en-US" sz="1600" smtClean="0"/>
              <a:t>What was the total job supposed to cost?  BAC</a:t>
            </a:r>
          </a:p>
          <a:p>
            <a:r>
              <a:rPr lang="en-US" sz="1600" smtClean="0"/>
              <a:t>What do we now expect it to cost?  EAC</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Rot="1" noChangeAspect="1" noChangeArrowheads="1" noTextEdit="1"/>
          </p:cNvSpPr>
          <p:nvPr>
            <p:ph type="sldImg"/>
          </p:nvPr>
        </p:nvSpPr>
        <p:spPr>
          <a:xfrm>
            <a:off x="1195388" y="704850"/>
            <a:ext cx="4637087" cy="3478213"/>
          </a:xfrm>
          <a:ln cap="flat"/>
        </p:spPr>
      </p:sp>
      <p:sp>
        <p:nvSpPr>
          <p:cNvPr id="111619" name="Rectangle 3"/>
          <p:cNvSpPr>
            <a:spLocks noGrp="1" noChangeArrowheads="1"/>
          </p:cNvSpPr>
          <p:nvPr>
            <p:ph type="body" idx="1"/>
          </p:nvPr>
        </p:nvSpPr>
        <p:spPr>
          <a:noFill/>
          <a:ln w="9525"/>
        </p:spPr>
        <p:txBody>
          <a:bodyPr lIns="92686" tIns="45530" rIns="92686" bIns="45530"/>
          <a:lstStyle/>
          <a:p>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Rot="1" noChangeAspect="1" noChangeArrowheads="1" noTextEdit="1"/>
          </p:cNvSpPr>
          <p:nvPr>
            <p:ph type="sldImg"/>
          </p:nvPr>
        </p:nvSpPr>
        <p:spPr>
          <a:xfrm>
            <a:off x="1195388" y="704850"/>
            <a:ext cx="4638675" cy="3478213"/>
          </a:xfrm>
          <a:ln cap="flat"/>
        </p:spPr>
      </p:sp>
      <p:sp>
        <p:nvSpPr>
          <p:cNvPr id="112643" name="Rectangle 3"/>
          <p:cNvSpPr>
            <a:spLocks noGrp="1" noChangeArrowheads="1"/>
          </p:cNvSpPr>
          <p:nvPr>
            <p:ph type="body" idx="1"/>
          </p:nvPr>
        </p:nvSpPr>
        <p:spPr>
          <a:noFill/>
          <a:ln w="9525"/>
        </p:spPr>
        <p:txBody>
          <a:bodyPr lIns="92675" tIns="45525" rIns="92675" bIns="45525"/>
          <a:lstStyle/>
          <a:p>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noRot="1" noChangeAspect="1" noChangeArrowheads="1" noTextEdit="1"/>
          </p:cNvSpPr>
          <p:nvPr>
            <p:ph type="sldImg"/>
          </p:nvPr>
        </p:nvSpPr>
        <p:spPr>
          <a:xfrm>
            <a:off x="1195388" y="704850"/>
            <a:ext cx="4637087" cy="3478213"/>
          </a:xfrm>
          <a:ln cap="flat"/>
        </p:spPr>
      </p:sp>
      <p:sp>
        <p:nvSpPr>
          <p:cNvPr id="113667" name="Rectangle 3"/>
          <p:cNvSpPr>
            <a:spLocks noGrp="1" noChangeArrowheads="1"/>
          </p:cNvSpPr>
          <p:nvPr>
            <p:ph type="body" idx="1"/>
          </p:nvPr>
        </p:nvSpPr>
        <p:spPr>
          <a:noFill/>
          <a:ln w="9525"/>
        </p:spPr>
        <p:txBody>
          <a:bodyPr lIns="92686" tIns="45530" rIns="92686" bIns="45530"/>
          <a:lstStyle/>
          <a:p>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533505"/>
          <p:cNvSpPr>
            <a:spLocks noGrp="1" noRot="1" noChangeAspect="1" noChangeArrowheads="1" noTextEdit="1"/>
          </p:cNvSpPr>
          <p:nvPr>
            <p:ph type="sldImg"/>
          </p:nvPr>
        </p:nvSpPr>
        <p:spPr>
          <a:xfrm>
            <a:off x="1143000" y="684213"/>
            <a:ext cx="4572000" cy="3429000"/>
          </a:xfrm>
          <a:ln cap="flat">
            <a:headEnd type="none" w="med" len="med"/>
            <a:tailEnd type="none" w="med" len="med"/>
          </a:ln>
        </p:spPr>
      </p:sp>
      <p:sp>
        <p:nvSpPr>
          <p:cNvPr id="87043" name="Rectangle 533506"/>
          <p:cNvSpPr>
            <a:spLocks noGrp="1" noChangeArrowheads="1"/>
          </p:cNvSpPr>
          <p:nvPr>
            <p:ph type="body" idx="1"/>
          </p:nvPr>
        </p:nvSpPr>
        <p:spPr>
          <a:xfrm>
            <a:off x="687388" y="4343400"/>
            <a:ext cx="5483225" cy="4116388"/>
          </a:xfrm>
          <a:noFill/>
          <a:ln w="9525"/>
        </p:spPr>
        <p:txBody>
          <a:bodyPr/>
          <a:lstStyle/>
          <a:p>
            <a:endParaRPr lang="en-US" smtClean="0">
              <a:latin typeface="Times New Roman" pitchFamily="18"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7"/>
          <p:cNvSpPr>
            <a:spLocks noGrp="1" noChangeArrowheads="1"/>
          </p:cNvSpPr>
          <p:nvPr>
            <p:ph type="sldNum" sz="quarter" idx="4294967295"/>
          </p:nvPr>
        </p:nvSpPr>
        <p:spPr bwMode="auto">
          <a:xfrm>
            <a:off x="3978275" y="8842375"/>
            <a:ext cx="3043238" cy="465138"/>
          </a:xfrm>
          <a:prstGeom prst="rect">
            <a:avLst/>
          </a:prstGeom>
          <a:noFill/>
          <a:ln>
            <a:miter lim="800000"/>
            <a:headEnd/>
            <a:tailEnd/>
          </a:ln>
        </p:spPr>
        <p:txBody>
          <a:bodyPr lIns="91915" tIns="45958" rIns="91915" bIns="45958"/>
          <a:lstStyle/>
          <a:p>
            <a:fld id="{8691AA83-DD54-4CDF-9BCB-72875A57A60D}" type="slidenum">
              <a:rPr lang="en-US"/>
              <a:pPr/>
              <a:t>62</a:t>
            </a:fld>
            <a:endParaRPr lang="en-US"/>
          </a:p>
        </p:txBody>
      </p:sp>
      <p:sp>
        <p:nvSpPr>
          <p:cNvPr id="114691" name="Rectangle 2"/>
          <p:cNvSpPr>
            <a:spLocks noGrp="1" noRot="1" noChangeAspect="1" noChangeArrowheads="1" noTextEdit="1"/>
          </p:cNvSpPr>
          <p:nvPr>
            <p:ph type="sldImg"/>
          </p:nvPr>
        </p:nvSpPr>
        <p:spPr>
          <a:xfrm>
            <a:off x="1195388" y="703263"/>
            <a:ext cx="4637087" cy="3479800"/>
          </a:xfrm>
          <a:ln cap="flat"/>
        </p:spPr>
      </p:sp>
      <p:sp>
        <p:nvSpPr>
          <p:cNvPr id="114692" name="Rectangle 3"/>
          <p:cNvSpPr>
            <a:spLocks noGrp="1" noChangeArrowheads="1"/>
          </p:cNvSpPr>
          <p:nvPr>
            <p:ph type="body" idx="1"/>
          </p:nvPr>
        </p:nvSpPr>
        <p:spPr>
          <a:xfrm>
            <a:off x="936625" y="4422775"/>
            <a:ext cx="5149850" cy="4187825"/>
          </a:xfrm>
          <a:noFill/>
          <a:ln w="9525"/>
        </p:spPr>
        <p:txBody>
          <a:bodyPr lIns="92686" tIns="45531" rIns="92686" bIns="45531"/>
          <a:lstStyle/>
          <a:p>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Rot="1" noChangeAspect="1" noChangeArrowheads="1" noTextEdit="1"/>
          </p:cNvSpPr>
          <p:nvPr>
            <p:ph type="sldImg"/>
          </p:nvPr>
        </p:nvSpPr>
        <p:spPr>
          <a:xfrm>
            <a:off x="1195388" y="704850"/>
            <a:ext cx="4638675" cy="3478213"/>
          </a:xfrm>
          <a:ln cap="flat"/>
        </p:spPr>
      </p:sp>
      <p:sp>
        <p:nvSpPr>
          <p:cNvPr id="115715" name="Rectangle 3"/>
          <p:cNvSpPr>
            <a:spLocks noGrp="1" noChangeArrowheads="1"/>
          </p:cNvSpPr>
          <p:nvPr>
            <p:ph type="body" idx="1"/>
          </p:nvPr>
        </p:nvSpPr>
        <p:spPr>
          <a:noFill/>
          <a:ln w="9525"/>
        </p:spPr>
        <p:txBody>
          <a:bodyPr lIns="92675" tIns="45525" rIns="92675" bIns="45525"/>
          <a:lstStyle/>
          <a:p>
            <a:endParaRPr 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Rot="1" noChangeAspect="1" noChangeArrowheads="1" noTextEdit="1"/>
          </p:cNvSpPr>
          <p:nvPr>
            <p:ph type="sldImg"/>
          </p:nvPr>
        </p:nvSpPr>
        <p:spPr>
          <a:ln/>
        </p:spPr>
      </p:sp>
      <p:sp>
        <p:nvSpPr>
          <p:cNvPr id="116739" name="Rectangle 3"/>
          <p:cNvSpPr>
            <a:spLocks noGrp="1" noChangeArrowheads="1"/>
          </p:cNvSpPr>
          <p:nvPr>
            <p:ph type="body" idx="1"/>
          </p:nvPr>
        </p:nvSpPr>
        <p:spPr>
          <a:noFill/>
          <a:ln w="9525"/>
        </p:spPr>
        <p:txBody>
          <a:bodyPr/>
          <a:lstStyle/>
          <a:p>
            <a:endParaRPr 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Rot="1" noChangeAspect="1" noChangeArrowheads="1" noTextEdit="1"/>
          </p:cNvSpPr>
          <p:nvPr>
            <p:ph type="sldImg"/>
          </p:nvPr>
        </p:nvSpPr>
        <p:spPr>
          <a:xfrm>
            <a:off x="1195388" y="704850"/>
            <a:ext cx="4638675" cy="3478213"/>
          </a:xfrm>
          <a:ln cap="flat"/>
        </p:spPr>
      </p:sp>
      <p:sp>
        <p:nvSpPr>
          <p:cNvPr id="117763" name="Rectangle 3"/>
          <p:cNvSpPr>
            <a:spLocks noGrp="1" noChangeArrowheads="1"/>
          </p:cNvSpPr>
          <p:nvPr>
            <p:ph type="body" idx="1"/>
          </p:nvPr>
        </p:nvSpPr>
        <p:spPr>
          <a:noFill/>
          <a:ln w="9525"/>
        </p:spPr>
        <p:txBody>
          <a:bodyPr lIns="92675" tIns="45525" rIns="92675" bIns="45525"/>
          <a:lstStyle/>
          <a:p>
            <a:endParaRPr 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Grp="1" noRot="1" noChangeAspect="1" noChangeArrowheads="1" noTextEdit="1"/>
          </p:cNvSpPr>
          <p:nvPr>
            <p:ph type="sldImg"/>
          </p:nvPr>
        </p:nvSpPr>
        <p:spPr>
          <a:ln/>
        </p:spPr>
      </p:sp>
      <p:sp>
        <p:nvSpPr>
          <p:cNvPr id="118787" name="Rectangle 3"/>
          <p:cNvSpPr>
            <a:spLocks noGrp="1" noChangeArrowheads="1"/>
          </p:cNvSpPr>
          <p:nvPr>
            <p:ph type="body" idx="1"/>
          </p:nvPr>
        </p:nvSpPr>
        <p:spPr>
          <a:noFill/>
          <a:ln w="9525"/>
        </p:spPr>
        <p:txBody>
          <a:bodyPr/>
          <a:lstStyle/>
          <a:p>
            <a:endParaRPr 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Slide Image Placeholder 1"/>
          <p:cNvSpPr>
            <a:spLocks noGrp="1" noRot="1" noChangeAspect="1" noTextEdit="1"/>
          </p:cNvSpPr>
          <p:nvPr>
            <p:ph type="sldImg"/>
          </p:nvPr>
        </p:nvSpPr>
        <p:spPr>
          <a:ln/>
        </p:spPr>
      </p:sp>
      <p:sp>
        <p:nvSpPr>
          <p:cNvPr id="119811" name="Notes Placeholder 2"/>
          <p:cNvSpPr>
            <a:spLocks noGrp="1"/>
          </p:cNvSpPr>
          <p:nvPr>
            <p:ph type="body" idx="1"/>
          </p:nvPr>
        </p:nvSpPr>
        <p:spPr>
          <a:noFill/>
          <a:ln w="9525"/>
        </p:spPr>
        <p:txBody>
          <a:bodyPr/>
          <a:lstStyle/>
          <a:p>
            <a:endParaRPr 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870401"/>
          <p:cNvSpPr>
            <a:spLocks noGrp="1" noRot="1" noChangeAspect="1" noChangeArrowheads="1" noTextEdit="1"/>
          </p:cNvSpPr>
          <p:nvPr>
            <p:ph type="sldImg"/>
          </p:nvPr>
        </p:nvSpPr>
        <p:spPr>
          <a:xfrm>
            <a:off x="1193800" y="703263"/>
            <a:ext cx="4640263" cy="3479800"/>
          </a:xfrm>
          <a:ln cap="flat">
            <a:headEnd type="none" w="med" len="med"/>
            <a:tailEnd type="none" w="med" len="med"/>
          </a:ln>
        </p:spPr>
      </p:sp>
      <p:sp>
        <p:nvSpPr>
          <p:cNvPr id="120835" name="Rectangle 870402"/>
          <p:cNvSpPr>
            <a:spLocks noGrp="1" noChangeArrowheads="1"/>
          </p:cNvSpPr>
          <p:nvPr>
            <p:ph type="body" idx="1"/>
          </p:nvPr>
        </p:nvSpPr>
        <p:spPr>
          <a:xfrm>
            <a:off x="936625" y="4422775"/>
            <a:ext cx="5149850" cy="4187825"/>
          </a:xfrm>
          <a:noFill/>
          <a:ln w="9525"/>
        </p:spPr>
        <p:txBody>
          <a:bodyPr lIns="92686" tIns="45531" rIns="92686" bIns="45531"/>
          <a:lstStyle/>
          <a:p>
            <a:endParaRPr lang="en-US" smtClean="0">
              <a:latin typeface="Times New Roman" pitchFamily="18" charset="0"/>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872449"/>
          <p:cNvSpPr>
            <a:spLocks noGrp="1" noRot="1" noChangeAspect="1" noChangeArrowheads="1" noTextEdit="1"/>
          </p:cNvSpPr>
          <p:nvPr>
            <p:ph type="sldImg"/>
          </p:nvPr>
        </p:nvSpPr>
        <p:spPr>
          <a:xfrm>
            <a:off x="1195388" y="703263"/>
            <a:ext cx="4638675" cy="3479800"/>
          </a:xfrm>
          <a:ln cap="flat">
            <a:headEnd type="none" w="med" len="med"/>
            <a:tailEnd type="none" w="med" len="med"/>
          </a:ln>
        </p:spPr>
      </p:sp>
      <p:sp>
        <p:nvSpPr>
          <p:cNvPr id="121859" name="Rectangle 872450"/>
          <p:cNvSpPr>
            <a:spLocks noGrp="1" noChangeArrowheads="1"/>
          </p:cNvSpPr>
          <p:nvPr>
            <p:ph type="body" idx="1"/>
          </p:nvPr>
        </p:nvSpPr>
        <p:spPr>
          <a:xfrm>
            <a:off x="936625" y="4422775"/>
            <a:ext cx="5149850" cy="4187825"/>
          </a:xfrm>
          <a:noFill/>
          <a:ln w="9525"/>
        </p:spPr>
        <p:txBody>
          <a:bodyPr lIns="92675" tIns="45526" rIns="92675" bIns="45526"/>
          <a:lstStyle/>
          <a:p>
            <a:endParaRPr lang="en-US" smtClean="0">
              <a:latin typeface="Times New Roman" pitchFamily="18" charset="0"/>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Slide Image Placeholder 1"/>
          <p:cNvSpPr>
            <a:spLocks noGrp="1" noRot="1" noChangeAspect="1" noTextEdit="1"/>
          </p:cNvSpPr>
          <p:nvPr>
            <p:ph type="sldImg"/>
          </p:nvPr>
        </p:nvSpPr>
        <p:spPr>
          <a:ln/>
        </p:spPr>
      </p:sp>
      <p:sp>
        <p:nvSpPr>
          <p:cNvPr id="122883" name="Notes Placeholder 2"/>
          <p:cNvSpPr>
            <a:spLocks noGrp="1"/>
          </p:cNvSpPr>
          <p:nvPr>
            <p:ph type="body" idx="1"/>
          </p:nvPr>
        </p:nvSpPr>
        <p:spPr>
          <a:noFill/>
          <a:ln w="9525"/>
        </p:spPr>
        <p:txBody>
          <a:bodyPr/>
          <a:lstStyle/>
          <a:p>
            <a:endParaRPr lang="en-US"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7"/>
          <p:cNvSpPr>
            <a:spLocks noGrp="1" noChangeArrowheads="1"/>
          </p:cNvSpPr>
          <p:nvPr>
            <p:ph type="sldNum" sz="quarter" idx="4294967295"/>
          </p:nvPr>
        </p:nvSpPr>
        <p:spPr bwMode="auto">
          <a:xfrm>
            <a:off x="3978275" y="8842375"/>
            <a:ext cx="3043238" cy="465138"/>
          </a:xfrm>
          <a:prstGeom prst="rect">
            <a:avLst/>
          </a:prstGeom>
          <a:noFill/>
          <a:ln>
            <a:miter lim="800000"/>
            <a:headEnd/>
            <a:tailEnd/>
          </a:ln>
        </p:spPr>
        <p:txBody>
          <a:bodyPr lIns="91904" tIns="45953" rIns="91904" bIns="45953"/>
          <a:lstStyle/>
          <a:p>
            <a:fld id="{704B64BA-CC5E-45FC-A2E6-F89C52B5873E}" type="slidenum">
              <a:rPr lang="en-US"/>
              <a:pPr/>
              <a:t>71</a:t>
            </a:fld>
            <a:endParaRPr lang="en-US"/>
          </a:p>
        </p:txBody>
      </p:sp>
      <p:sp>
        <p:nvSpPr>
          <p:cNvPr id="123907" name="Rectangle 2"/>
          <p:cNvSpPr>
            <a:spLocks noGrp="1" noRot="1" noChangeAspect="1" noChangeArrowheads="1" noTextEdit="1"/>
          </p:cNvSpPr>
          <p:nvPr>
            <p:ph type="sldImg"/>
          </p:nvPr>
        </p:nvSpPr>
        <p:spPr>
          <a:xfrm>
            <a:off x="1195388" y="703263"/>
            <a:ext cx="4638675" cy="3479800"/>
          </a:xfrm>
          <a:ln cap="flat"/>
        </p:spPr>
      </p:sp>
      <p:sp>
        <p:nvSpPr>
          <p:cNvPr id="123908" name="Rectangle 3"/>
          <p:cNvSpPr>
            <a:spLocks noGrp="1" noChangeArrowheads="1"/>
          </p:cNvSpPr>
          <p:nvPr>
            <p:ph type="body" idx="1"/>
          </p:nvPr>
        </p:nvSpPr>
        <p:spPr>
          <a:xfrm>
            <a:off x="936625" y="4422775"/>
            <a:ext cx="5149850" cy="4187825"/>
          </a:xfrm>
          <a:noFill/>
          <a:ln w="9525"/>
        </p:spPr>
        <p:txBody>
          <a:bodyPr lIns="92675" tIns="45526" rIns="92675" bIns="45526"/>
          <a:lstStyle/>
          <a:p>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533505"/>
          <p:cNvSpPr>
            <a:spLocks noGrp="1" noRot="1" noChangeAspect="1" noChangeArrowheads="1" noTextEdit="1"/>
          </p:cNvSpPr>
          <p:nvPr>
            <p:ph type="sldImg"/>
          </p:nvPr>
        </p:nvSpPr>
        <p:spPr>
          <a:xfrm>
            <a:off x="1143000" y="684213"/>
            <a:ext cx="4572000" cy="3429000"/>
          </a:xfrm>
          <a:ln cap="flat">
            <a:headEnd type="none" w="med" len="med"/>
            <a:tailEnd type="none" w="med" len="med"/>
          </a:ln>
        </p:spPr>
      </p:sp>
      <p:sp>
        <p:nvSpPr>
          <p:cNvPr id="88067" name="Rectangle 533506"/>
          <p:cNvSpPr>
            <a:spLocks noGrp="1" noChangeArrowheads="1"/>
          </p:cNvSpPr>
          <p:nvPr>
            <p:ph type="body" idx="1"/>
          </p:nvPr>
        </p:nvSpPr>
        <p:spPr>
          <a:xfrm>
            <a:off x="687388" y="4343400"/>
            <a:ext cx="5483225" cy="4116388"/>
          </a:xfrm>
          <a:noFill/>
          <a:ln w="9525"/>
        </p:spPr>
        <p:txBody>
          <a:bodyPr/>
          <a:lstStyle/>
          <a:p>
            <a:endParaRPr lang="en-US" smtClean="0">
              <a:latin typeface="Times New Roman" pitchFamily="18"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Image Placeholder 1"/>
          <p:cNvSpPr>
            <a:spLocks noGrp="1" noRot="1" noChangeAspect="1" noTextEdit="1"/>
          </p:cNvSpPr>
          <p:nvPr>
            <p:ph type="sldImg"/>
          </p:nvPr>
        </p:nvSpPr>
        <p:spPr>
          <a:ln/>
        </p:spPr>
      </p:sp>
      <p:sp>
        <p:nvSpPr>
          <p:cNvPr id="89091" name="Notes Placeholder 2"/>
          <p:cNvSpPr>
            <a:spLocks noGrp="1"/>
          </p:cNvSpPr>
          <p:nvPr>
            <p:ph type="body" idx="1"/>
          </p:nvPr>
        </p:nvSpPr>
        <p:spPr>
          <a:noFill/>
          <a:ln w="9525"/>
        </p:spPr>
        <p:txBody>
          <a:bodyPr/>
          <a:lstStyle/>
          <a:p>
            <a:r>
              <a:rPr lang="en-US" smtClean="0"/>
              <a:t>Mitchell, Agle, and Wood related each area within the Venn diagram to a specific type of stakeholder. Mentioned below is a description of each type of project stakeholder as per the Salience Model:</a:t>
            </a:r>
          </a:p>
          <a:p>
            <a:r>
              <a:rPr lang="en-US" b="1" smtClean="0"/>
              <a:t>7) Core/Definitive</a:t>
            </a:r>
            <a:r>
              <a:rPr lang="en-US" smtClean="0"/>
              <a:t>: These are the critical project stakeholders. As a Project Manager, you need to provide focused attention to these stakeholders.</a:t>
            </a:r>
          </a:p>
          <a:p>
            <a:r>
              <a:rPr lang="en-US" b="1" smtClean="0"/>
              <a:t>4) Dominant</a:t>
            </a:r>
            <a:r>
              <a:rPr lang="en-US" smtClean="0"/>
              <a:t>: Such project stakeholders have power and legitimacy, but do not have urgency. You should focus on their expectations, but always there is not a lot of urgency.</a:t>
            </a:r>
          </a:p>
          <a:p>
            <a:r>
              <a:rPr lang="en-US" b="1" smtClean="0"/>
              <a:t>6) Dependent</a:t>
            </a:r>
            <a:r>
              <a:rPr lang="en-US" smtClean="0"/>
              <a:t>: As per the Salience Model, these project stakeholders have no real power on the project. However, they need to be managed because they can quite easily choose to align themselves with other project stakeholders and hence influence your project.</a:t>
            </a:r>
          </a:p>
          <a:p>
            <a:r>
              <a:rPr lang="en-US" b="1" smtClean="0"/>
              <a:t>5) Dangerous</a:t>
            </a:r>
            <a:r>
              <a:rPr lang="en-US" smtClean="0"/>
              <a:t>: Appropriately named classification, these stakeholders have power and urgency, but no legitimacy. Imagine a very senior person trying to force her views on the outcome of your project, without really being a part of it! A Project Manager needs to keep such stakeholders appropriately engaged or satisfied.</a:t>
            </a:r>
          </a:p>
          <a:p>
            <a:r>
              <a:rPr lang="en-US" b="1" smtClean="0"/>
              <a:t>1) Latent</a:t>
            </a:r>
            <a:r>
              <a:rPr lang="en-US" smtClean="0"/>
              <a:t>: Possibly the best category project stakeholders. These stakeholders only get into the project, if there is something has gone horribly wrong with it. Over-communication of micro-level details with them is also not a great thing to do.</a:t>
            </a:r>
          </a:p>
          <a:p>
            <a:r>
              <a:rPr lang="en-US" b="1" smtClean="0"/>
              <a:t>3) Demanding</a:t>
            </a:r>
            <a:r>
              <a:rPr lang="en-US" smtClean="0"/>
              <a:t>: Such stakeholders in the Salience Model are people that always seem to think that their work needs your immediate attention. If you spend too much time and effort on these stakeholders, you won’t actually gain to much project mileage. There are other more important people to work with.</a:t>
            </a:r>
          </a:p>
          <a:p>
            <a:r>
              <a:rPr lang="en-US" b="1" smtClean="0"/>
              <a:t>2) Discretionary</a:t>
            </a:r>
            <a:r>
              <a:rPr lang="en-US" smtClean="0"/>
              <a:t>: Another wonderful classification of project stakeholders. Give them regular status updates and they’ll be happy.</a:t>
            </a:r>
          </a:p>
          <a:p>
            <a:r>
              <a:rPr lang="en-US" b="1" smtClean="0"/>
              <a:t>8) Non-stakeholders</a:t>
            </a:r>
            <a:r>
              <a:rPr lang="en-US" smtClean="0"/>
              <a:t>: These people are not stakeholders in the project. Investing time and effort on such people will not help you shape the outcome of your project in any manner.</a:t>
            </a:r>
          </a:p>
          <a:p>
            <a:r>
              <a:rPr lang="en-US" b="1" smtClean="0"/>
              <a:t>Note</a:t>
            </a:r>
            <a:r>
              <a:rPr lang="en-US" smtClean="0"/>
              <a:t>: During the course of a project, stakeholders may traverse from one category to another, depending on the project scenario. For example, </a:t>
            </a:r>
            <a:r>
              <a:rPr lang="en-US" b="1" smtClean="0">
                <a:hlinkClick r:id="rId3"/>
              </a:rPr>
              <a:t>when making decisions by using decision trees</a:t>
            </a:r>
            <a:r>
              <a:rPr lang="en-US" b="1" smtClean="0"/>
              <a:t> </a:t>
            </a:r>
            <a:r>
              <a:rPr lang="en-US" smtClean="0"/>
              <a:t>will require a different set of stakeholders than a while working with people on </a:t>
            </a:r>
            <a:r>
              <a:rPr lang="en-US" b="1" smtClean="0">
                <a:hlinkClick r:id="rId4"/>
              </a:rPr>
              <a:t>methods to shorten the critical path</a:t>
            </a:r>
            <a:r>
              <a:rPr lang="en-US" smtClean="0"/>
              <a:t>.</a:t>
            </a:r>
          </a:p>
          <a:p>
            <a:r>
              <a:rPr lang="en-US" smtClean="0"/>
              <a:t>As you can see, the Salience Model for project stakeholders is an essential tool for use during stakeholder analysis.</a:t>
            </a:r>
          </a:p>
          <a:p>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Rot="1" noChangeAspect="1" noTextEdit="1"/>
          </p:cNvSpPr>
          <p:nvPr>
            <p:ph type="sldImg"/>
          </p:nvPr>
        </p:nvSpPr>
        <p:spPr>
          <a:ln/>
        </p:spPr>
      </p:sp>
      <p:sp>
        <p:nvSpPr>
          <p:cNvPr id="90115" name="Rectangle 3"/>
          <p:cNvSpPr>
            <a:spLocks noGrp="1"/>
          </p:cNvSpPr>
          <p:nvPr>
            <p:ph type="body" idx="1"/>
          </p:nvPr>
        </p:nvSpPr>
        <p:spPr>
          <a:noFill/>
          <a:ln w="9525"/>
        </p:spPr>
        <p:txBody>
          <a:bodyPr/>
          <a:lstStyle/>
          <a:p>
            <a:endParaRPr lang="en-US" smtClean="0"/>
          </a:p>
        </p:txBody>
      </p:sp>
      <p:sp>
        <p:nvSpPr>
          <p:cNvPr id="90116" name="Rectangle 4"/>
          <p:cNvSpPr>
            <a:spLocks noGrp="1"/>
          </p:cNvSpPr>
          <p:nvPr>
            <p:ph type="sldNum" sz="quarter" idx="4294967295"/>
          </p:nvPr>
        </p:nvSpPr>
        <p:spPr bwMode="auto">
          <a:xfrm>
            <a:off x="3884613" y="8685213"/>
            <a:ext cx="2971800" cy="457200"/>
          </a:xfrm>
          <a:prstGeom prst="rect">
            <a:avLst/>
          </a:prstGeom>
          <a:noFill/>
          <a:ln>
            <a:miter lim="800000"/>
            <a:headEnd/>
            <a:tailEnd/>
          </a:ln>
        </p:spPr>
        <p:txBody>
          <a:bodyPr/>
          <a:lstStyle/>
          <a:p>
            <a:fld id="{4D0DD3D3-3FDB-4846-A145-309BE926B37B}" type="slidenum">
              <a:rPr lang="en-US"/>
              <a:pPr/>
              <a:t>13</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160768"/>
          <p:cNvSpPr>
            <a:spLocks noGrp="1" noRot="1" noChangeAspect="1" noChangeArrowheads="1" noTextEdit="1"/>
          </p:cNvSpPr>
          <p:nvPr>
            <p:ph type="sldImg"/>
          </p:nvPr>
        </p:nvSpPr>
        <p:spPr>
          <a:xfrm>
            <a:off x="1189038" y="701675"/>
            <a:ext cx="4646612" cy="3484563"/>
          </a:xfrm>
          <a:ln cap="flat">
            <a:headEnd type="none" w="med" len="med"/>
            <a:tailEnd type="none" w="med" len="med"/>
          </a:ln>
        </p:spPr>
      </p:sp>
      <p:sp>
        <p:nvSpPr>
          <p:cNvPr id="91139" name="Rectangle 745474"/>
          <p:cNvSpPr>
            <a:spLocks noGrp="1" noChangeArrowheads="1"/>
          </p:cNvSpPr>
          <p:nvPr>
            <p:ph type="body" idx="1"/>
          </p:nvPr>
        </p:nvSpPr>
        <p:spPr>
          <a:xfrm>
            <a:off x="936625" y="4418013"/>
            <a:ext cx="5149850" cy="4191000"/>
          </a:xfrm>
          <a:noFill/>
          <a:ln>
            <a:solidFill>
              <a:schemeClr val="accent2"/>
            </a:solidFill>
            <a:headEnd/>
            <a:tailEnd/>
          </a:ln>
        </p:spPr>
        <p:txBody>
          <a:bodyPr/>
          <a:lstStyle/>
          <a:p>
            <a:endParaRPr lang="en-US" b="1" smtClean="0">
              <a:latin typeface="Times New Roman" pitchFamily="18" charset="0"/>
            </a:endParaRPr>
          </a:p>
          <a:p>
            <a:r>
              <a:rPr lang="en-US" b="1" smtClean="0">
                <a:latin typeface="Times New Roman" pitchFamily="18" charset="0"/>
              </a:rPr>
              <a:t>Questions:</a:t>
            </a:r>
          </a:p>
        </p:txBody>
      </p:sp>
      <p:sp>
        <p:nvSpPr>
          <p:cNvPr id="91140" name="Straight Connector 160770"/>
          <p:cNvSpPr>
            <a:spLocks noChangeShapeType="1"/>
          </p:cNvSpPr>
          <p:nvPr/>
        </p:nvSpPr>
        <p:spPr bwMode="auto">
          <a:xfrm>
            <a:off x="1169988" y="5429250"/>
            <a:ext cx="4605337" cy="0"/>
          </a:xfrm>
          <a:prstGeom prst="line">
            <a:avLst/>
          </a:prstGeom>
          <a:noFill/>
          <a:ln w="12700" algn="ctr">
            <a:solidFill>
              <a:schemeClr val="tx1"/>
            </a:solidFill>
            <a:round/>
            <a:headEnd type="none" w="sm" len="sm"/>
            <a:tailEnd type="none" w="sm" len="sm"/>
          </a:ln>
        </p:spPr>
        <p:txBody>
          <a:bodyPr wrap="none" anchor="ctr"/>
          <a:lstStyle/>
          <a:p>
            <a:endParaRPr lang="en-US"/>
          </a:p>
        </p:txBody>
      </p:sp>
      <p:sp>
        <p:nvSpPr>
          <p:cNvPr id="91141" name="Straight Connector 160771"/>
          <p:cNvSpPr>
            <a:spLocks noChangeShapeType="1"/>
          </p:cNvSpPr>
          <p:nvPr/>
        </p:nvSpPr>
        <p:spPr bwMode="auto">
          <a:xfrm>
            <a:off x="1169988" y="5972175"/>
            <a:ext cx="4605337" cy="0"/>
          </a:xfrm>
          <a:prstGeom prst="line">
            <a:avLst/>
          </a:prstGeom>
          <a:noFill/>
          <a:ln w="12700" algn="ctr">
            <a:solidFill>
              <a:schemeClr val="tx1"/>
            </a:solidFill>
            <a:round/>
            <a:headEnd type="none" w="sm" len="sm"/>
            <a:tailEnd type="none" w="sm" len="sm"/>
          </a:ln>
        </p:spPr>
        <p:txBody>
          <a:bodyPr wrap="none" anchor="ctr"/>
          <a:lstStyle/>
          <a:p>
            <a:endParaRPr lang="en-US"/>
          </a:p>
        </p:txBody>
      </p:sp>
      <p:sp>
        <p:nvSpPr>
          <p:cNvPr id="91142" name="Straight Connector 160772"/>
          <p:cNvSpPr>
            <a:spLocks noChangeShapeType="1"/>
          </p:cNvSpPr>
          <p:nvPr/>
        </p:nvSpPr>
        <p:spPr bwMode="auto">
          <a:xfrm>
            <a:off x="1169988" y="6516688"/>
            <a:ext cx="4605337" cy="0"/>
          </a:xfrm>
          <a:prstGeom prst="line">
            <a:avLst/>
          </a:prstGeom>
          <a:noFill/>
          <a:ln w="12700" algn="ctr">
            <a:solidFill>
              <a:schemeClr val="tx1"/>
            </a:solidFill>
            <a:round/>
            <a:headEnd type="none" w="sm" len="sm"/>
            <a:tailEnd type="none" w="sm" len="sm"/>
          </a:ln>
        </p:spPr>
        <p:txBody>
          <a:bodyPr wrap="none" anchor="ctr"/>
          <a:lstStyle/>
          <a:p>
            <a:endParaRPr lang="en-US"/>
          </a:p>
        </p:txBody>
      </p:sp>
      <p:sp>
        <p:nvSpPr>
          <p:cNvPr id="91143" name="Straight Connector 160773"/>
          <p:cNvSpPr>
            <a:spLocks noChangeShapeType="1"/>
          </p:cNvSpPr>
          <p:nvPr/>
        </p:nvSpPr>
        <p:spPr bwMode="auto">
          <a:xfrm>
            <a:off x="1169988" y="7059613"/>
            <a:ext cx="4605337" cy="0"/>
          </a:xfrm>
          <a:prstGeom prst="line">
            <a:avLst/>
          </a:prstGeom>
          <a:noFill/>
          <a:ln w="12700" algn="ctr">
            <a:solidFill>
              <a:schemeClr val="tx1"/>
            </a:solidFill>
            <a:round/>
            <a:headEnd type="none" w="sm" len="sm"/>
            <a:tailEnd type="none" w="sm" len="sm"/>
          </a:ln>
        </p:spPr>
        <p:txBody>
          <a:bodyPr wrap="none" anchor="ctr"/>
          <a:lstStyle/>
          <a:p>
            <a:endParaRPr lang="en-US"/>
          </a:p>
        </p:txBody>
      </p:sp>
      <p:sp>
        <p:nvSpPr>
          <p:cNvPr id="91144" name="Straight Connector 160774"/>
          <p:cNvSpPr>
            <a:spLocks noChangeShapeType="1"/>
          </p:cNvSpPr>
          <p:nvPr/>
        </p:nvSpPr>
        <p:spPr bwMode="auto">
          <a:xfrm>
            <a:off x="1169988" y="7602538"/>
            <a:ext cx="4605337" cy="0"/>
          </a:xfrm>
          <a:prstGeom prst="line">
            <a:avLst/>
          </a:prstGeom>
          <a:noFill/>
          <a:ln w="12700" algn="ctr">
            <a:solidFill>
              <a:schemeClr val="tx1"/>
            </a:solidFill>
            <a:round/>
            <a:headEnd type="none" w="sm" len="sm"/>
            <a:tailEnd type="none" w="sm" len="sm"/>
          </a:ln>
        </p:spPr>
        <p:txBody>
          <a:bodyPr wrap="none" anchor="ctr"/>
          <a:lstStyle/>
          <a:p>
            <a:endParaRPr lang="en-US"/>
          </a:p>
        </p:txBody>
      </p:sp>
      <p:sp>
        <p:nvSpPr>
          <p:cNvPr id="91145" name="Straight Connector 160775"/>
          <p:cNvSpPr>
            <a:spLocks noChangeShapeType="1"/>
          </p:cNvSpPr>
          <p:nvPr/>
        </p:nvSpPr>
        <p:spPr bwMode="auto">
          <a:xfrm>
            <a:off x="1169988" y="8147050"/>
            <a:ext cx="4605337" cy="0"/>
          </a:xfrm>
          <a:prstGeom prst="line">
            <a:avLst/>
          </a:prstGeom>
          <a:noFill/>
          <a:ln w="12700" algn="ctr">
            <a:solidFill>
              <a:schemeClr val="tx1"/>
            </a:solidFill>
            <a:round/>
            <a:headEnd type="none" w="sm" len="sm"/>
            <a:tailEnd type="none" w="sm" len="sm"/>
          </a:ln>
        </p:spPr>
        <p:txBody>
          <a:bodyPr wrap="none" anchor="ct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145408"/>
          <p:cNvSpPr>
            <a:spLocks noGrp="1" noRot="1" noChangeAspect="1" noChangeArrowheads="1" noTextEdit="1"/>
          </p:cNvSpPr>
          <p:nvPr>
            <p:ph type="sldImg"/>
          </p:nvPr>
        </p:nvSpPr>
        <p:spPr>
          <a:xfrm>
            <a:off x="1184275" y="698500"/>
            <a:ext cx="4654550" cy="3490913"/>
          </a:xfrm>
          <a:ln cap="flat">
            <a:headEnd type="none" w="med" len="med"/>
            <a:tailEnd type="none" w="med" len="med"/>
          </a:ln>
        </p:spPr>
      </p:sp>
      <p:sp>
        <p:nvSpPr>
          <p:cNvPr id="92163" name="Rectangle 145409"/>
          <p:cNvSpPr>
            <a:spLocks noGrp="1" noChangeArrowheads="1"/>
          </p:cNvSpPr>
          <p:nvPr>
            <p:ph type="body" idx="1"/>
          </p:nvPr>
        </p:nvSpPr>
        <p:spPr>
          <a:xfrm>
            <a:off x="701675" y="4421188"/>
            <a:ext cx="5619750" cy="4189412"/>
          </a:xfrm>
          <a:noFill/>
          <a:ln w="9525"/>
        </p:spPr>
        <p:txBody>
          <a:bodyPr/>
          <a:lstStyle/>
          <a:p>
            <a:endParaRPr lang="en-US" smtClean="0">
              <a:latin typeface="Times New Roman" pitchFamily="18"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533505"/>
          <p:cNvSpPr>
            <a:spLocks noGrp="1" noRot="1" noChangeAspect="1" noChangeArrowheads="1" noTextEdit="1"/>
          </p:cNvSpPr>
          <p:nvPr>
            <p:ph type="sldImg"/>
          </p:nvPr>
        </p:nvSpPr>
        <p:spPr>
          <a:xfrm>
            <a:off x="1143000" y="684213"/>
            <a:ext cx="4572000" cy="3429000"/>
          </a:xfrm>
          <a:ln cap="flat">
            <a:headEnd type="none" w="med" len="med"/>
            <a:tailEnd type="none" w="med" len="med"/>
          </a:ln>
        </p:spPr>
      </p:sp>
      <p:sp>
        <p:nvSpPr>
          <p:cNvPr id="93187" name="Rectangle 533506"/>
          <p:cNvSpPr>
            <a:spLocks noGrp="1" noChangeArrowheads="1"/>
          </p:cNvSpPr>
          <p:nvPr>
            <p:ph type="body" idx="1"/>
          </p:nvPr>
        </p:nvSpPr>
        <p:spPr>
          <a:xfrm>
            <a:off x="687388" y="4343400"/>
            <a:ext cx="5483225" cy="4116388"/>
          </a:xfrm>
          <a:noFill/>
          <a:ln w="9525"/>
        </p:spPr>
        <p:txBody>
          <a:bodyPr/>
          <a:lstStyle/>
          <a:p>
            <a:endParaRPr lang="en-US" smtClean="0">
              <a:latin typeface="Times New Roman"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16"/>
          <p:cNvSpPr>
            <a:spLocks noGrp="1"/>
          </p:cNvSpPr>
          <p:nvPr>
            <p:ph type="dt" sz="half" idx="10"/>
          </p:nvPr>
        </p:nvSpPr>
        <p:spPr/>
        <p:txBody>
          <a:bodyPr/>
          <a:lstStyle>
            <a:lvl1pPr>
              <a:defRPr/>
            </a:lvl1pPr>
          </a:lstStyle>
          <a:p>
            <a:pPr>
              <a:defRPr/>
            </a:pPr>
            <a:fld id="{BB9A6CE4-73B6-42C7-B5D5-95E09522EFFE}" type="datetimeFigureOut">
              <a:rPr lang="en-US"/>
              <a:pPr>
                <a:defRPr/>
              </a:pPr>
              <a:t>11/11/2013</a:t>
            </a:fld>
            <a:endParaRPr lang="en-US" dirty="0"/>
          </a:p>
        </p:txBody>
      </p:sp>
      <p:sp>
        <p:nvSpPr>
          <p:cNvPr id="5" name="Rectangle 16"/>
          <p:cNvSpPr>
            <a:spLocks noGrp="1"/>
          </p:cNvSpPr>
          <p:nvPr>
            <p:ph type="ftr" sz="quarter" idx="11"/>
          </p:nvPr>
        </p:nvSpPr>
        <p:spPr>
          <a:ln/>
        </p:spPr>
        <p:txBody>
          <a:bodyPr/>
          <a:lstStyle>
            <a:lvl1pPr>
              <a:defRPr/>
            </a:lvl1pPr>
          </a:lstStyle>
          <a:p>
            <a:pPr>
              <a:defRPr/>
            </a:pPr>
            <a:endParaRPr lang="en-US"/>
          </a:p>
        </p:txBody>
      </p:sp>
      <p:sp>
        <p:nvSpPr>
          <p:cNvPr id="6" name="Slide Number Placeholder 18"/>
          <p:cNvSpPr>
            <a:spLocks noGrp="1"/>
          </p:cNvSpPr>
          <p:nvPr>
            <p:ph type="sldNum" sz="quarter" idx="12"/>
          </p:nvPr>
        </p:nvSpPr>
        <p:spPr/>
        <p:txBody>
          <a:bodyPr/>
          <a:lstStyle>
            <a:lvl1pPr>
              <a:defRPr/>
            </a:lvl1pPr>
          </a:lstStyle>
          <a:p>
            <a:pPr>
              <a:defRPr/>
            </a:pPr>
            <a:fld id="{303672F3-E2D7-4BA7-97ED-568DF2B70D8F}"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6"/>
          <p:cNvSpPr>
            <a:spLocks noGrp="1"/>
          </p:cNvSpPr>
          <p:nvPr>
            <p:ph type="dt" sz="half" idx="10"/>
          </p:nvPr>
        </p:nvSpPr>
        <p:spPr/>
        <p:txBody>
          <a:bodyPr/>
          <a:lstStyle>
            <a:lvl1pPr>
              <a:defRPr/>
            </a:lvl1pPr>
          </a:lstStyle>
          <a:p>
            <a:pPr>
              <a:defRPr/>
            </a:pPr>
            <a:fld id="{16C83FBD-0A25-46A4-86E5-D31EA8A5556A}" type="datetimeFigureOut">
              <a:rPr lang="en-US"/>
              <a:pPr>
                <a:defRPr/>
              </a:pPr>
              <a:t>11/11/2013</a:t>
            </a:fld>
            <a:endParaRPr lang="en-US" dirty="0"/>
          </a:p>
        </p:txBody>
      </p:sp>
      <p:sp>
        <p:nvSpPr>
          <p:cNvPr id="5" name="Rectangle 16"/>
          <p:cNvSpPr>
            <a:spLocks noGrp="1"/>
          </p:cNvSpPr>
          <p:nvPr>
            <p:ph type="ftr" sz="quarter" idx="11"/>
          </p:nvPr>
        </p:nvSpPr>
        <p:spPr>
          <a:ln/>
        </p:spPr>
        <p:txBody>
          <a:bodyPr/>
          <a:lstStyle>
            <a:lvl1pPr>
              <a:defRPr/>
            </a:lvl1pPr>
          </a:lstStyle>
          <a:p>
            <a:pPr>
              <a:defRPr/>
            </a:pPr>
            <a:endParaRPr lang="en-US"/>
          </a:p>
        </p:txBody>
      </p:sp>
      <p:sp>
        <p:nvSpPr>
          <p:cNvPr id="6" name="Slide Number Placeholder 18"/>
          <p:cNvSpPr>
            <a:spLocks noGrp="1"/>
          </p:cNvSpPr>
          <p:nvPr>
            <p:ph type="sldNum" sz="quarter" idx="12"/>
          </p:nvPr>
        </p:nvSpPr>
        <p:spPr/>
        <p:txBody>
          <a:bodyPr/>
          <a:lstStyle>
            <a:lvl1pPr>
              <a:defRPr/>
            </a:lvl1pPr>
          </a:lstStyle>
          <a:p>
            <a:pPr>
              <a:defRPr/>
            </a:pPr>
            <a:fld id="{E1352050-DAC4-466F-8587-52D48E0EE226}"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02425" y="228600"/>
            <a:ext cx="2133600" cy="58943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1625" y="228600"/>
            <a:ext cx="6248400" cy="58943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6"/>
          <p:cNvSpPr>
            <a:spLocks noGrp="1"/>
          </p:cNvSpPr>
          <p:nvPr>
            <p:ph type="dt" sz="half" idx="10"/>
          </p:nvPr>
        </p:nvSpPr>
        <p:spPr/>
        <p:txBody>
          <a:bodyPr/>
          <a:lstStyle>
            <a:lvl1pPr>
              <a:defRPr/>
            </a:lvl1pPr>
          </a:lstStyle>
          <a:p>
            <a:pPr>
              <a:defRPr/>
            </a:pPr>
            <a:fld id="{6CBDB1F6-B99D-4222-94F0-53BBFEA2A6B4}" type="datetimeFigureOut">
              <a:rPr lang="en-US"/>
              <a:pPr>
                <a:defRPr/>
              </a:pPr>
              <a:t>11/11/2013</a:t>
            </a:fld>
            <a:endParaRPr lang="en-US" dirty="0"/>
          </a:p>
        </p:txBody>
      </p:sp>
      <p:sp>
        <p:nvSpPr>
          <p:cNvPr id="5" name="Rectangle 16"/>
          <p:cNvSpPr>
            <a:spLocks noGrp="1"/>
          </p:cNvSpPr>
          <p:nvPr>
            <p:ph type="ftr" sz="quarter" idx="11"/>
          </p:nvPr>
        </p:nvSpPr>
        <p:spPr>
          <a:ln/>
        </p:spPr>
        <p:txBody>
          <a:bodyPr/>
          <a:lstStyle>
            <a:lvl1pPr>
              <a:defRPr/>
            </a:lvl1pPr>
          </a:lstStyle>
          <a:p>
            <a:pPr>
              <a:defRPr/>
            </a:pPr>
            <a:endParaRPr lang="en-US"/>
          </a:p>
        </p:txBody>
      </p:sp>
      <p:sp>
        <p:nvSpPr>
          <p:cNvPr id="6" name="Slide Number Placeholder 18"/>
          <p:cNvSpPr>
            <a:spLocks noGrp="1"/>
          </p:cNvSpPr>
          <p:nvPr>
            <p:ph type="sldNum" sz="quarter" idx="12"/>
          </p:nvPr>
        </p:nvSpPr>
        <p:spPr/>
        <p:txBody>
          <a:bodyPr/>
          <a:lstStyle>
            <a:lvl1pPr>
              <a:defRPr/>
            </a:lvl1pPr>
          </a:lstStyle>
          <a:p>
            <a:pPr>
              <a:defRPr/>
            </a:pPr>
            <a:fld id="{FEF572CE-B879-4493-85CB-EFB298754FD1}" type="slidenum">
              <a:rPr lang="en-US"/>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01625" y="228600"/>
            <a:ext cx="8534400" cy="758825"/>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301625" y="1524000"/>
            <a:ext cx="8534400" cy="4598988"/>
          </a:xfrm>
        </p:spPr>
        <p:txBody>
          <a:bodyPr/>
          <a:lstStyle/>
          <a:p>
            <a:pPr lvl="0"/>
            <a:endParaRPr lang="en-US" noProof="0" dirty="0" smtClean="0"/>
          </a:p>
        </p:txBody>
      </p:sp>
      <p:sp>
        <p:nvSpPr>
          <p:cNvPr id="4" name="Date Placeholder 16"/>
          <p:cNvSpPr>
            <a:spLocks noGrp="1"/>
          </p:cNvSpPr>
          <p:nvPr>
            <p:ph type="dt" sz="half" idx="10"/>
          </p:nvPr>
        </p:nvSpPr>
        <p:spPr/>
        <p:txBody>
          <a:bodyPr/>
          <a:lstStyle>
            <a:lvl1pPr>
              <a:defRPr/>
            </a:lvl1pPr>
          </a:lstStyle>
          <a:p>
            <a:pPr>
              <a:defRPr/>
            </a:pPr>
            <a:fld id="{70812164-4550-49AC-B0D6-5A9E163BA7E3}" type="datetimeFigureOut">
              <a:rPr lang="en-US"/>
              <a:pPr>
                <a:defRPr/>
              </a:pPr>
              <a:t>11/11/2013</a:t>
            </a:fld>
            <a:endParaRPr lang="en-US" dirty="0"/>
          </a:p>
        </p:txBody>
      </p:sp>
      <p:sp>
        <p:nvSpPr>
          <p:cNvPr id="5" name="Rectangle 16"/>
          <p:cNvSpPr>
            <a:spLocks noGrp="1"/>
          </p:cNvSpPr>
          <p:nvPr>
            <p:ph type="ftr" sz="quarter" idx="11"/>
          </p:nvPr>
        </p:nvSpPr>
        <p:spPr>
          <a:ln/>
        </p:spPr>
        <p:txBody>
          <a:bodyPr/>
          <a:lstStyle>
            <a:lvl1pPr>
              <a:defRPr/>
            </a:lvl1pPr>
          </a:lstStyle>
          <a:p>
            <a:pPr>
              <a:defRPr/>
            </a:pPr>
            <a:endParaRPr lang="en-US"/>
          </a:p>
        </p:txBody>
      </p:sp>
      <p:sp>
        <p:nvSpPr>
          <p:cNvPr id="6" name="Slide Number Placeholder 18"/>
          <p:cNvSpPr>
            <a:spLocks noGrp="1"/>
          </p:cNvSpPr>
          <p:nvPr>
            <p:ph type="sldNum" sz="quarter" idx="12"/>
          </p:nvPr>
        </p:nvSpPr>
        <p:spPr/>
        <p:txBody>
          <a:bodyPr/>
          <a:lstStyle>
            <a:lvl1pPr>
              <a:defRPr/>
            </a:lvl1pPr>
          </a:lstStyle>
          <a:p>
            <a:pPr>
              <a:defRPr/>
            </a:pPr>
            <a:fld id="{E2FEC485-6272-4D1E-8BAA-60FB1040605C}" type="slidenum">
              <a:rPr lang="en-US"/>
              <a:pPr>
                <a:defRPr/>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301625" y="228600"/>
            <a:ext cx="8534400" cy="7588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01625" y="1524000"/>
            <a:ext cx="8534400" cy="22225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01625" y="3898900"/>
            <a:ext cx="8534400" cy="22240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6"/>
          <p:cNvSpPr>
            <a:spLocks noGrp="1"/>
          </p:cNvSpPr>
          <p:nvPr>
            <p:ph type="dt" sz="half" idx="10"/>
          </p:nvPr>
        </p:nvSpPr>
        <p:spPr/>
        <p:txBody>
          <a:bodyPr/>
          <a:lstStyle>
            <a:lvl1pPr>
              <a:defRPr/>
            </a:lvl1pPr>
          </a:lstStyle>
          <a:p>
            <a:pPr>
              <a:defRPr/>
            </a:pPr>
            <a:fld id="{A91B0D54-4E88-4357-A0DD-42D7C6E3C07E}" type="datetimeFigureOut">
              <a:rPr lang="en-US"/>
              <a:pPr>
                <a:defRPr/>
              </a:pPr>
              <a:t>11/11/2013</a:t>
            </a:fld>
            <a:endParaRPr lang="en-US" dirty="0"/>
          </a:p>
        </p:txBody>
      </p:sp>
      <p:sp>
        <p:nvSpPr>
          <p:cNvPr id="6" name="Rectangle 16"/>
          <p:cNvSpPr>
            <a:spLocks noGrp="1"/>
          </p:cNvSpPr>
          <p:nvPr>
            <p:ph type="ftr" sz="quarter" idx="11"/>
          </p:nvPr>
        </p:nvSpPr>
        <p:spPr>
          <a:ln/>
        </p:spPr>
        <p:txBody>
          <a:bodyPr/>
          <a:lstStyle>
            <a:lvl1pPr>
              <a:defRPr/>
            </a:lvl1pPr>
          </a:lstStyle>
          <a:p>
            <a:pPr>
              <a:defRPr/>
            </a:pPr>
            <a:endParaRPr lang="en-US"/>
          </a:p>
        </p:txBody>
      </p:sp>
      <p:sp>
        <p:nvSpPr>
          <p:cNvPr id="7" name="Slide Number Placeholder 18"/>
          <p:cNvSpPr>
            <a:spLocks noGrp="1"/>
          </p:cNvSpPr>
          <p:nvPr>
            <p:ph type="sldNum" sz="quarter" idx="12"/>
          </p:nvPr>
        </p:nvSpPr>
        <p:spPr/>
        <p:txBody>
          <a:bodyPr/>
          <a:lstStyle>
            <a:lvl1pPr>
              <a:defRPr/>
            </a:lvl1pPr>
          </a:lstStyle>
          <a:p>
            <a:pPr>
              <a:defRPr/>
            </a:pPr>
            <a:fld id="{B4042934-028C-4039-9FD5-62A6C7151D09}" type="slidenum">
              <a:rPr lang="en-US"/>
              <a:pPr>
                <a:defRPr/>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301625" y="228600"/>
            <a:ext cx="8534400" cy="7588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01625" y="1524000"/>
            <a:ext cx="4191000" cy="4598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45025" y="1524000"/>
            <a:ext cx="4191000" cy="4598988"/>
          </a:xfrm>
        </p:spPr>
        <p:txBody>
          <a:bodyPr/>
          <a:lstStyle/>
          <a:p>
            <a:pPr lvl="0"/>
            <a:endParaRPr lang="en-US" noProof="0" dirty="0" smtClean="0"/>
          </a:p>
        </p:txBody>
      </p:sp>
      <p:sp>
        <p:nvSpPr>
          <p:cNvPr id="5" name="Date Placeholder 16"/>
          <p:cNvSpPr>
            <a:spLocks noGrp="1"/>
          </p:cNvSpPr>
          <p:nvPr>
            <p:ph type="dt" sz="half" idx="10"/>
          </p:nvPr>
        </p:nvSpPr>
        <p:spPr/>
        <p:txBody>
          <a:bodyPr/>
          <a:lstStyle>
            <a:lvl1pPr>
              <a:defRPr/>
            </a:lvl1pPr>
          </a:lstStyle>
          <a:p>
            <a:pPr>
              <a:defRPr/>
            </a:pPr>
            <a:fld id="{E4C2E25D-B9C7-4C60-B5C9-34113942842D}" type="datetimeFigureOut">
              <a:rPr lang="en-US"/>
              <a:pPr>
                <a:defRPr/>
              </a:pPr>
              <a:t>11/11/2013</a:t>
            </a:fld>
            <a:endParaRPr lang="en-US" dirty="0"/>
          </a:p>
        </p:txBody>
      </p:sp>
      <p:sp>
        <p:nvSpPr>
          <p:cNvPr id="6" name="Rectangle 16"/>
          <p:cNvSpPr>
            <a:spLocks noGrp="1"/>
          </p:cNvSpPr>
          <p:nvPr>
            <p:ph type="ftr" sz="quarter" idx="11"/>
          </p:nvPr>
        </p:nvSpPr>
        <p:spPr>
          <a:ln/>
        </p:spPr>
        <p:txBody>
          <a:bodyPr/>
          <a:lstStyle>
            <a:lvl1pPr>
              <a:defRPr/>
            </a:lvl1pPr>
          </a:lstStyle>
          <a:p>
            <a:pPr>
              <a:defRPr/>
            </a:pPr>
            <a:endParaRPr lang="en-US"/>
          </a:p>
        </p:txBody>
      </p:sp>
      <p:sp>
        <p:nvSpPr>
          <p:cNvPr id="7" name="Slide Number Placeholder 18"/>
          <p:cNvSpPr>
            <a:spLocks noGrp="1"/>
          </p:cNvSpPr>
          <p:nvPr>
            <p:ph type="sldNum" sz="quarter" idx="12"/>
          </p:nvPr>
        </p:nvSpPr>
        <p:spPr/>
        <p:txBody>
          <a:bodyPr/>
          <a:lstStyle>
            <a:lvl1pPr>
              <a:defRPr/>
            </a:lvl1pPr>
          </a:lstStyle>
          <a:p>
            <a:pPr>
              <a:defRPr/>
            </a:pPr>
            <a:fld id="{AFA62126-E366-423E-9FAD-509BDC2122EC}" type="slidenum">
              <a:rPr lang="en-US"/>
              <a:pPr>
                <a:defRPr/>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01625" y="228600"/>
            <a:ext cx="8534400" cy="7588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01625" y="1524000"/>
            <a:ext cx="4191000" cy="4598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5025" y="1524000"/>
            <a:ext cx="4191000" cy="4598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6"/>
          <p:cNvSpPr>
            <a:spLocks noGrp="1"/>
          </p:cNvSpPr>
          <p:nvPr>
            <p:ph type="dt" sz="half" idx="10"/>
          </p:nvPr>
        </p:nvSpPr>
        <p:spPr/>
        <p:txBody>
          <a:bodyPr/>
          <a:lstStyle>
            <a:lvl1pPr>
              <a:defRPr/>
            </a:lvl1pPr>
          </a:lstStyle>
          <a:p>
            <a:pPr>
              <a:defRPr/>
            </a:pPr>
            <a:fld id="{7EA39DF3-86AD-4A46-9C7F-4044FC8F90D5}" type="datetimeFigureOut">
              <a:rPr lang="en-US"/>
              <a:pPr>
                <a:defRPr/>
              </a:pPr>
              <a:t>11/11/2013</a:t>
            </a:fld>
            <a:endParaRPr lang="en-US" dirty="0"/>
          </a:p>
        </p:txBody>
      </p:sp>
      <p:sp>
        <p:nvSpPr>
          <p:cNvPr id="6" name="Rectangle 16"/>
          <p:cNvSpPr>
            <a:spLocks noGrp="1"/>
          </p:cNvSpPr>
          <p:nvPr>
            <p:ph type="ftr" sz="quarter" idx="11"/>
          </p:nvPr>
        </p:nvSpPr>
        <p:spPr>
          <a:ln/>
        </p:spPr>
        <p:txBody>
          <a:bodyPr/>
          <a:lstStyle>
            <a:lvl1pPr>
              <a:defRPr/>
            </a:lvl1pPr>
          </a:lstStyle>
          <a:p>
            <a:pPr>
              <a:defRPr/>
            </a:pPr>
            <a:endParaRPr lang="en-US"/>
          </a:p>
        </p:txBody>
      </p:sp>
      <p:sp>
        <p:nvSpPr>
          <p:cNvPr id="7" name="Slide Number Placeholder 18"/>
          <p:cNvSpPr>
            <a:spLocks noGrp="1"/>
          </p:cNvSpPr>
          <p:nvPr>
            <p:ph type="sldNum" sz="quarter" idx="12"/>
          </p:nvPr>
        </p:nvSpPr>
        <p:spPr/>
        <p:txBody>
          <a:bodyPr/>
          <a:lstStyle>
            <a:lvl1pPr>
              <a:defRPr/>
            </a:lvl1pPr>
          </a:lstStyle>
          <a:p>
            <a:pPr>
              <a:defRPr/>
            </a:pPr>
            <a:fld id="{8AD1814F-1317-449A-81A1-EE26B36AD077}" type="slidenum">
              <a:rPr lang="en-US"/>
              <a:pPr>
                <a:defRPr/>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2_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50520" y="693420"/>
            <a:ext cx="6400800" cy="457200"/>
          </a:xfrm>
        </p:spPr>
        <p:txBody>
          <a:bodyPr/>
          <a:lstStyle>
            <a:lvl1pPr>
              <a:defRPr sz="3200"/>
            </a:lvl1pPr>
          </a:lstStyle>
          <a:p>
            <a:r>
              <a:rPr lang="en-US" dirty="0" smtClean="0"/>
              <a:t>Click to edit Master title style</a:t>
            </a:r>
            <a:endParaRPr lang="en-US" dirty="0"/>
          </a:p>
        </p:txBody>
      </p:sp>
      <p:sp>
        <p:nvSpPr>
          <p:cNvPr id="3" name="Subtitle 2"/>
          <p:cNvSpPr>
            <a:spLocks noGrp="1"/>
          </p:cNvSpPr>
          <p:nvPr>
            <p:ph type="subTitle" idx="1"/>
          </p:nvPr>
        </p:nvSpPr>
        <p:spPr>
          <a:xfrm>
            <a:off x="457200" y="1371600"/>
            <a:ext cx="8229600" cy="4800600"/>
          </a:xfrm>
        </p:spPr>
        <p:txBody>
          <a:bodyPr>
            <a:normAutofit/>
          </a:bodyPr>
          <a:lstStyle>
            <a:lvl1pPr marL="0" indent="0" algn="l">
              <a:buNone/>
              <a:defRPr sz="28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Text Placeholder 7"/>
          <p:cNvSpPr>
            <a:spLocks noGrp="1"/>
          </p:cNvSpPr>
          <p:nvPr>
            <p:ph type="body" sz="quarter" idx="13"/>
          </p:nvPr>
        </p:nvSpPr>
        <p:spPr>
          <a:xfrm>
            <a:off x="587375" y="196850"/>
            <a:ext cx="3336925" cy="228600"/>
          </a:xfrm>
        </p:spPr>
        <p:txBody>
          <a:bodyPr>
            <a:normAutofit/>
          </a:bodyPr>
          <a:lstStyle>
            <a:lvl1pPr marL="0" indent="0">
              <a:buNone/>
              <a:defRPr sz="700" cap="small" baseline="0">
                <a:latin typeface="Times New Roman" pitchFamily="18" charset="0"/>
                <a:cs typeface="Times New Roman" pitchFamily="18" charset="0"/>
              </a:defRPr>
            </a:lvl1pPr>
          </a:lstStyle>
          <a:p>
            <a:pPr lvl="0"/>
            <a:r>
              <a:rPr lang="en-US" dirty="0" smtClean="0"/>
              <a:t>Click to edit</a:t>
            </a:r>
            <a:endParaRPr lang="en-US" dirty="0"/>
          </a:p>
        </p:txBody>
      </p:sp>
      <p:sp>
        <p:nvSpPr>
          <p:cNvPr id="10" name="Text Placeholder 6"/>
          <p:cNvSpPr>
            <a:spLocks noGrp="1"/>
          </p:cNvSpPr>
          <p:nvPr>
            <p:ph type="body" sz="quarter" idx="16"/>
          </p:nvPr>
        </p:nvSpPr>
        <p:spPr>
          <a:xfrm>
            <a:off x="7053283" y="6557963"/>
            <a:ext cx="1981200" cy="228600"/>
          </a:xfrm>
        </p:spPr>
        <p:txBody>
          <a:bodyPr>
            <a:normAutofit/>
          </a:bodyPr>
          <a:lstStyle>
            <a:lvl1pPr marL="0" indent="0">
              <a:buNone/>
              <a:defRPr sz="700"/>
            </a:lvl1pPr>
          </a:lstStyle>
          <a:p>
            <a:pPr lvl="0"/>
            <a:r>
              <a:rPr lang="en-US" smtClean="0"/>
              <a:t>Click to edit Master text styles</a:t>
            </a:r>
          </a:p>
        </p:txBody>
      </p:sp>
      <p:sp>
        <p:nvSpPr>
          <p:cNvPr id="11" name="Text Placeholder 9"/>
          <p:cNvSpPr>
            <a:spLocks noGrp="1"/>
          </p:cNvSpPr>
          <p:nvPr>
            <p:ph type="body" sz="quarter" idx="15"/>
          </p:nvPr>
        </p:nvSpPr>
        <p:spPr>
          <a:xfrm>
            <a:off x="381000" y="6434137"/>
            <a:ext cx="2743200" cy="228600"/>
          </a:xfrm>
        </p:spPr>
        <p:txBody>
          <a:bodyPr anchor="ctr">
            <a:noAutofit/>
          </a:bodyPr>
          <a:lstStyle>
            <a:lvl1pPr marL="0" indent="0">
              <a:buNone/>
              <a:defRPr sz="850" cap="small" baseline="0"/>
            </a:lvl1pPr>
          </a:lstStyle>
          <a:p>
            <a:pPr lvl="0"/>
            <a:r>
              <a:rPr lang="en-US" smtClean="0"/>
              <a:t>Click to edit Master text styles</a:t>
            </a:r>
          </a:p>
        </p:txBody>
      </p:sp>
      <p:sp>
        <p:nvSpPr>
          <p:cNvPr id="7" name="Slide Number Placeholder 5"/>
          <p:cNvSpPr>
            <a:spLocks noGrp="1"/>
          </p:cNvSpPr>
          <p:nvPr>
            <p:ph type="sldNum" sz="quarter" idx="17"/>
          </p:nvPr>
        </p:nvSpPr>
        <p:spPr/>
        <p:txBody>
          <a:bodyPr/>
          <a:lstStyle>
            <a:lvl1pPr>
              <a:defRPr/>
            </a:lvl1pPr>
          </a:lstStyle>
          <a:p>
            <a:pPr>
              <a:defRPr/>
            </a:pPr>
            <a:fld id="{2D8FC26C-6BB0-4A8F-BE6C-A5964B7A6260}" type="slidenum">
              <a:rPr lang="en-US"/>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81000" y="1295400"/>
            <a:ext cx="8382000" cy="4876800"/>
          </a:xfrm>
        </p:spPr>
        <p:txBody>
          <a:bodyPr>
            <a:normAutofit/>
          </a:bodyPr>
          <a:lstStyle>
            <a:lvl1pPr marL="0" indent="0" algn="l">
              <a:buNone/>
              <a:defRPr sz="28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7" name="Text Placeholder 6"/>
          <p:cNvSpPr>
            <a:spLocks noGrp="1"/>
          </p:cNvSpPr>
          <p:nvPr>
            <p:ph type="body" sz="quarter" idx="16"/>
          </p:nvPr>
        </p:nvSpPr>
        <p:spPr>
          <a:xfrm>
            <a:off x="7053283" y="6557963"/>
            <a:ext cx="1981200" cy="228600"/>
          </a:xfrm>
        </p:spPr>
        <p:txBody>
          <a:bodyPr>
            <a:normAutofit/>
          </a:bodyPr>
          <a:lstStyle>
            <a:lvl1pPr marL="0" indent="0">
              <a:buNone/>
              <a:defRPr sz="700"/>
            </a:lvl1pPr>
          </a:lstStyle>
          <a:p>
            <a:pPr lvl="0"/>
            <a:r>
              <a:rPr lang="en-US" smtClean="0"/>
              <a:t>Click to edit Master text styles</a:t>
            </a:r>
          </a:p>
        </p:txBody>
      </p:sp>
      <p:sp>
        <p:nvSpPr>
          <p:cNvPr id="10" name="Text Placeholder 9"/>
          <p:cNvSpPr>
            <a:spLocks noGrp="1"/>
          </p:cNvSpPr>
          <p:nvPr>
            <p:ph type="body" sz="quarter" idx="15"/>
          </p:nvPr>
        </p:nvSpPr>
        <p:spPr>
          <a:xfrm>
            <a:off x="381000" y="6434137"/>
            <a:ext cx="2743200" cy="228600"/>
          </a:xfrm>
        </p:spPr>
        <p:txBody>
          <a:bodyPr anchor="ctr">
            <a:noAutofit/>
          </a:bodyPr>
          <a:lstStyle>
            <a:lvl1pPr marL="0" indent="0">
              <a:buNone/>
              <a:defRPr sz="850" cap="small" baseline="0"/>
            </a:lvl1pPr>
          </a:lstStyle>
          <a:p>
            <a:pPr lvl="0"/>
            <a:r>
              <a:rPr lang="en-US" smtClean="0"/>
              <a:t>Click to edit Master text styles</a:t>
            </a:r>
          </a:p>
        </p:txBody>
      </p:sp>
      <p:sp>
        <p:nvSpPr>
          <p:cNvPr id="11" name="Title 10"/>
          <p:cNvSpPr>
            <a:spLocks noGrp="1"/>
          </p:cNvSpPr>
          <p:nvPr>
            <p:ph type="title"/>
          </p:nvPr>
        </p:nvSpPr>
        <p:spPr/>
        <p:txBody>
          <a:bodyPr/>
          <a:lstStyle/>
          <a:p>
            <a:r>
              <a:rPr lang="en-US" smtClean="0"/>
              <a:t>Click to edit Master title style</a:t>
            </a:r>
            <a:endParaRPr lang="en-US"/>
          </a:p>
        </p:txBody>
      </p:sp>
      <p:sp>
        <p:nvSpPr>
          <p:cNvPr id="6" name="Slide Number Placeholder 5"/>
          <p:cNvSpPr>
            <a:spLocks noGrp="1"/>
          </p:cNvSpPr>
          <p:nvPr>
            <p:ph type="sldNum" sz="quarter" idx="17"/>
          </p:nvPr>
        </p:nvSpPr>
        <p:spPr/>
        <p:txBody>
          <a:bodyPr/>
          <a:lstStyle>
            <a:lvl1pPr>
              <a:defRPr/>
            </a:lvl1pPr>
          </a:lstStyle>
          <a:p>
            <a:pPr>
              <a:defRPr/>
            </a:pPr>
            <a:fld id="{7630B7A6-AAD1-46E0-9340-CE74FA798351}" type="slidenum">
              <a:rPr lang="en-US"/>
              <a:pPr>
                <a:defRPr/>
              </a:pPr>
              <a:t>‹#›</a:t>
            </a:fld>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13"/>
          <p:cNvSpPr>
            <a:spLocks noGrp="1"/>
          </p:cNvSpPr>
          <p:nvPr>
            <p:ph type="dt" sz="half" idx="10"/>
          </p:nvPr>
        </p:nvSpPr>
        <p:spPr/>
        <p:txBody>
          <a:bodyPr/>
          <a:lstStyle>
            <a:lvl1pPr>
              <a:defRPr/>
            </a:lvl1pPr>
          </a:lstStyle>
          <a:p>
            <a:pPr>
              <a:defRPr/>
            </a:pPr>
            <a:fld id="{600714DC-F8A9-482E-8E59-6056430AFE4E}" type="datetimeFigureOut">
              <a:rPr lang="en-US"/>
              <a:pPr>
                <a:defRPr/>
              </a:pPr>
              <a:t>11/11/2013</a:t>
            </a:fld>
            <a:endParaRPr lang="en-US" dirty="0"/>
          </a:p>
        </p:txBody>
      </p:sp>
      <p:sp>
        <p:nvSpPr>
          <p:cNvPr id="5" name="Footer Placeholder 1031"/>
          <p:cNvSpPr>
            <a:spLocks noGrp="1"/>
          </p:cNvSpPr>
          <p:nvPr>
            <p:ph type="ftr" sz="quarter" idx="11"/>
          </p:nvPr>
        </p:nvSpPr>
        <p:spPr>
          <a:ln/>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0005EE6A-8DEF-44B0-9998-D966F948AC88}" type="slidenum">
              <a:rPr lang="en-US"/>
              <a:pPr>
                <a:defRPr/>
              </a:pPr>
              <a:t>‹#›</a:t>
            </a:fld>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17D6FFAA-3A76-46C2-B08E-EF381F4B180D}" type="datetimeFigureOut">
              <a:rPr lang="en-US"/>
              <a:pPr>
                <a:defRPr/>
              </a:pPr>
              <a:t>11/11/2013</a:t>
            </a:fld>
            <a:endParaRPr lang="en-US" dirty="0"/>
          </a:p>
        </p:txBody>
      </p:sp>
      <p:sp>
        <p:nvSpPr>
          <p:cNvPr id="5" name="Footer Placeholder 1031"/>
          <p:cNvSpPr>
            <a:spLocks noGrp="1"/>
          </p:cNvSpPr>
          <p:nvPr>
            <p:ph type="ftr" sz="quarter" idx="11"/>
          </p:nvPr>
        </p:nvSpPr>
        <p:spPr>
          <a:ln/>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D225E3D2-BA17-4766-B51E-CAEB18DB6E12}"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6"/>
          <p:cNvSpPr>
            <a:spLocks noGrp="1"/>
          </p:cNvSpPr>
          <p:nvPr>
            <p:ph type="dt" sz="half" idx="10"/>
          </p:nvPr>
        </p:nvSpPr>
        <p:spPr/>
        <p:txBody>
          <a:bodyPr/>
          <a:lstStyle>
            <a:lvl1pPr>
              <a:defRPr/>
            </a:lvl1pPr>
          </a:lstStyle>
          <a:p>
            <a:pPr>
              <a:defRPr/>
            </a:pPr>
            <a:fld id="{669BC3F0-4386-4790-B336-25486EAADA51}" type="datetimeFigureOut">
              <a:rPr lang="en-US"/>
              <a:pPr>
                <a:defRPr/>
              </a:pPr>
              <a:t>11/11/2013</a:t>
            </a:fld>
            <a:endParaRPr lang="en-US" dirty="0"/>
          </a:p>
        </p:txBody>
      </p:sp>
      <p:sp>
        <p:nvSpPr>
          <p:cNvPr id="5" name="Rectangle 16"/>
          <p:cNvSpPr>
            <a:spLocks noGrp="1"/>
          </p:cNvSpPr>
          <p:nvPr>
            <p:ph type="ftr" sz="quarter" idx="11"/>
          </p:nvPr>
        </p:nvSpPr>
        <p:spPr>
          <a:ln/>
        </p:spPr>
        <p:txBody>
          <a:bodyPr/>
          <a:lstStyle>
            <a:lvl1pPr>
              <a:defRPr/>
            </a:lvl1pPr>
          </a:lstStyle>
          <a:p>
            <a:pPr>
              <a:defRPr/>
            </a:pPr>
            <a:endParaRPr lang="en-US"/>
          </a:p>
        </p:txBody>
      </p:sp>
      <p:sp>
        <p:nvSpPr>
          <p:cNvPr id="6" name="Slide Number Placeholder 18"/>
          <p:cNvSpPr>
            <a:spLocks noGrp="1"/>
          </p:cNvSpPr>
          <p:nvPr>
            <p:ph type="sldNum" sz="quarter" idx="12"/>
          </p:nvPr>
        </p:nvSpPr>
        <p:spPr/>
        <p:txBody>
          <a:bodyPr/>
          <a:lstStyle>
            <a:lvl1pPr>
              <a:defRPr/>
            </a:lvl1pPr>
          </a:lstStyle>
          <a:p>
            <a:pPr>
              <a:defRPr/>
            </a:pPr>
            <a:fld id="{D1F0790E-2C34-4152-9965-739936D010FB}" type="slidenum">
              <a:rPr lang="en-US"/>
              <a:pPr>
                <a:defRPr/>
              </a:pPr>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13"/>
          <p:cNvSpPr>
            <a:spLocks noGrp="1"/>
          </p:cNvSpPr>
          <p:nvPr>
            <p:ph type="dt" sz="half" idx="10"/>
          </p:nvPr>
        </p:nvSpPr>
        <p:spPr/>
        <p:txBody>
          <a:bodyPr/>
          <a:lstStyle>
            <a:lvl1pPr>
              <a:defRPr/>
            </a:lvl1pPr>
          </a:lstStyle>
          <a:p>
            <a:pPr>
              <a:defRPr/>
            </a:pPr>
            <a:fld id="{49D94234-903F-4E3C-B9A1-32ADA80D428F}" type="datetimeFigureOut">
              <a:rPr lang="en-US"/>
              <a:pPr>
                <a:defRPr/>
              </a:pPr>
              <a:t>11/11/2013</a:t>
            </a:fld>
            <a:endParaRPr lang="en-US" dirty="0"/>
          </a:p>
        </p:txBody>
      </p:sp>
      <p:sp>
        <p:nvSpPr>
          <p:cNvPr id="5" name="Footer Placeholder 1031"/>
          <p:cNvSpPr>
            <a:spLocks noGrp="1"/>
          </p:cNvSpPr>
          <p:nvPr>
            <p:ph type="ftr" sz="quarter" idx="11"/>
          </p:nvPr>
        </p:nvSpPr>
        <p:spPr>
          <a:ln/>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A8A68C3B-37F6-4F24-A877-DE81A85369D3}" type="slidenum">
              <a:rPr lang="en-US"/>
              <a:pPr>
                <a:defRPr/>
              </a:pPr>
              <a:t>‹#›</a:t>
            </a:fld>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1625" y="1524000"/>
            <a:ext cx="4191000" cy="45989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5025" y="1524000"/>
            <a:ext cx="4191000" cy="45989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BE47D9FB-E7AF-4296-96FA-76E6A49328AF}" type="datetimeFigureOut">
              <a:rPr lang="en-US"/>
              <a:pPr>
                <a:defRPr/>
              </a:pPr>
              <a:t>11/11/2013</a:t>
            </a:fld>
            <a:endParaRPr lang="en-US" dirty="0"/>
          </a:p>
        </p:txBody>
      </p:sp>
      <p:sp>
        <p:nvSpPr>
          <p:cNvPr id="6" name="Footer Placeholder 1031"/>
          <p:cNvSpPr>
            <a:spLocks noGrp="1"/>
          </p:cNvSpPr>
          <p:nvPr>
            <p:ph type="ftr" sz="quarter" idx="11"/>
          </p:nvPr>
        </p:nvSpPr>
        <p:spPr>
          <a:ln/>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FA790ABF-FE05-4F5D-BE17-259DEB171EAD}" type="slidenum">
              <a:rPr lang="en-US"/>
              <a:pPr>
                <a:defRPr/>
              </a:pPr>
              <a:t>‹#›</a:t>
            </a:fld>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13"/>
          <p:cNvSpPr>
            <a:spLocks noGrp="1"/>
          </p:cNvSpPr>
          <p:nvPr>
            <p:ph type="dt" sz="half" idx="10"/>
          </p:nvPr>
        </p:nvSpPr>
        <p:spPr/>
        <p:txBody>
          <a:bodyPr/>
          <a:lstStyle>
            <a:lvl1pPr>
              <a:defRPr/>
            </a:lvl1pPr>
          </a:lstStyle>
          <a:p>
            <a:pPr>
              <a:defRPr/>
            </a:pPr>
            <a:fld id="{4726AC83-ADC7-40D4-AE86-CC1662D8FE6F}" type="datetimeFigureOut">
              <a:rPr lang="en-US"/>
              <a:pPr>
                <a:defRPr/>
              </a:pPr>
              <a:t>11/11/2013</a:t>
            </a:fld>
            <a:endParaRPr lang="en-US" dirty="0"/>
          </a:p>
        </p:txBody>
      </p:sp>
      <p:sp>
        <p:nvSpPr>
          <p:cNvPr id="8" name="Footer Placeholder 1031"/>
          <p:cNvSpPr>
            <a:spLocks noGrp="1"/>
          </p:cNvSpPr>
          <p:nvPr>
            <p:ph type="ftr" sz="quarter" idx="11"/>
          </p:nvPr>
        </p:nvSpPr>
        <p:spPr>
          <a:ln/>
        </p:spPr>
        <p:txBody>
          <a:bodyPr/>
          <a:lstStyle>
            <a:lvl1pPr>
              <a:defRPr/>
            </a:lvl1pPr>
          </a:lstStyle>
          <a:p>
            <a:pPr>
              <a:defRPr/>
            </a:pPr>
            <a:endParaRPr lang="en-US"/>
          </a:p>
        </p:txBody>
      </p:sp>
      <p:sp>
        <p:nvSpPr>
          <p:cNvPr id="9" name="Slide Number Placeholder 22"/>
          <p:cNvSpPr>
            <a:spLocks noGrp="1"/>
          </p:cNvSpPr>
          <p:nvPr>
            <p:ph type="sldNum" sz="quarter" idx="12"/>
          </p:nvPr>
        </p:nvSpPr>
        <p:spPr/>
        <p:txBody>
          <a:bodyPr/>
          <a:lstStyle>
            <a:lvl1pPr>
              <a:defRPr/>
            </a:lvl1pPr>
          </a:lstStyle>
          <a:p>
            <a:pPr>
              <a:defRPr/>
            </a:pPr>
            <a:fld id="{F6CE1E97-084D-4953-8C42-F61F94C12C68}" type="slidenum">
              <a:rPr lang="en-US"/>
              <a:pPr>
                <a:defRPr/>
              </a:pPr>
              <a:t>‹#›</a:t>
            </a:fld>
            <a:endParaRPr 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pPr>
              <a:defRPr/>
            </a:pPr>
            <a:fld id="{8F023DE2-1C4F-43E0-BE1A-C5A782134F4A}" type="datetimeFigureOut">
              <a:rPr lang="en-US"/>
              <a:pPr>
                <a:defRPr/>
              </a:pPr>
              <a:t>11/11/2013</a:t>
            </a:fld>
            <a:endParaRPr lang="en-US" dirty="0"/>
          </a:p>
        </p:txBody>
      </p:sp>
      <p:sp>
        <p:nvSpPr>
          <p:cNvPr id="4" name="Footer Placeholder 1031"/>
          <p:cNvSpPr>
            <a:spLocks noGrp="1"/>
          </p:cNvSpPr>
          <p:nvPr>
            <p:ph type="ftr" sz="quarter" idx="11"/>
          </p:nvPr>
        </p:nvSpPr>
        <p:spPr>
          <a:ln/>
        </p:spPr>
        <p:txBody>
          <a:bodyPr/>
          <a:lstStyle>
            <a:lvl1pPr>
              <a:defRPr/>
            </a:lvl1pPr>
          </a:lstStyle>
          <a:p>
            <a:pPr>
              <a:defRPr/>
            </a:pPr>
            <a:endParaRPr lang="en-US"/>
          </a:p>
        </p:txBody>
      </p:sp>
      <p:sp>
        <p:nvSpPr>
          <p:cNvPr id="5" name="Slide Number Placeholder 22"/>
          <p:cNvSpPr>
            <a:spLocks noGrp="1"/>
          </p:cNvSpPr>
          <p:nvPr>
            <p:ph type="sldNum" sz="quarter" idx="12"/>
          </p:nvPr>
        </p:nvSpPr>
        <p:spPr/>
        <p:txBody>
          <a:bodyPr/>
          <a:lstStyle>
            <a:lvl1pPr>
              <a:defRPr/>
            </a:lvl1pPr>
          </a:lstStyle>
          <a:p>
            <a:pPr>
              <a:defRPr/>
            </a:pPr>
            <a:fld id="{B459BA3F-4D2C-41A4-B069-2F917DF0AEB4}" type="slidenum">
              <a:rPr lang="en-US"/>
              <a:pPr>
                <a:defRPr/>
              </a:pPr>
              <a:t>‹#›</a:t>
            </a:fld>
            <a:endParaRPr 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pPr>
              <a:defRPr/>
            </a:pPr>
            <a:fld id="{D82E316B-B421-44C8-A316-3BBA2B958541}" type="datetimeFigureOut">
              <a:rPr lang="en-US"/>
              <a:pPr>
                <a:defRPr/>
              </a:pPr>
              <a:t>11/11/2013</a:t>
            </a:fld>
            <a:endParaRPr lang="en-US" dirty="0"/>
          </a:p>
        </p:txBody>
      </p:sp>
      <p:sp>
        <p:nvSpPr>
          <p:cNvPr id="3" name="Footer Placeholder 1031"/>
          <p:cNvSpPr>
            <a:spLocks noGrp="1"/>
          </p:cNvSpPr>
          <p:nvPr>
            <p:ph type="ftr" sz="quarter" idx="11"/>
          </p:nvPr>
        </p:nvSpPr>
        <p:spPr>
          <a:ln/>
        </p:spPr>
        <p:txBody>
          <a:bodyPr/>
          <a:lstStyle>
            <a:lvl1pPr>
              <a:defRPr/>
            </a:lvl1pPr>
          </a:lstStyle>
          <a:p>
            <a:pPr>
              <a:defRPr/>
            </a:pPr>
            <a:endParaRPr lang="en-US"/>
          </a:p>
        </p:txBody>
      </p:sp>
      <p:sp>
        <p:nvSpPr>
          <p:cNvPr id="4" name="Slide Number Placeholder 22"/>
          <p:cNvSpPr>
            <a:spLocks noGrp="1"/>
          </p:cNvSpPr>
          <p:nvPr>
            <p:ph type="sldNum" sz="quarter" idx="12"/>
          </p:nvPr>
        </p:nvSpPr>
        <p:spPr/>
        <p:txBody>
          <a:bodyPr/>
          <a:lstStyle>
            <a:lvl1pPr>
              <a:defRPr/>
            </a:lvl1pPr>
          </a:lstStyle>
          <a:p>
            <a:pPr>
              <a:defRPr/>
            </a:pPr>
            <a:fld id="{649D152C-5DF5-49CA-9FD6-F6505C290EE6}" type="slidenum">
              <a:rPr lang="en-US"/>
              <a:pPr>
                <a:defRPr/>
              </a:pPr>
              <a:t>‹#›</a:t>
            </a:fld>
            <a:endParaRPr 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13"/>
          <p:cNvSpPr>
            <a:spLocks noGrp="1"/>
          </p:cNvSpPr>
          <p:nvPr>
            <p:ph type="dt" sz="half" idx="10"/>
          </p:nvPr>
        </p:nvSpPr>
        <p:spPr/>
        <p:txBody>
          <a:bodyPr/>
          <a:lstStyle>
            <a:lvl1pPr>
              <a:defRPr/>
            </a:lvl1pPr>
          </a:lstStyle>
          <a:p>
            <a:pPr>
              <a:defRPr/>
            </a:pPr>
            <a:fld id="{CD361B01-932C-4BF6-87A0-50C1EDE808CE}" type="datetimeFigureOut">
              <a:rPr lang="en-US"/>
              <a:pPr>
                <a:defRPr/>
              </a:pPr>
              <a:t>11/11/2013</a:t>
            </a:fld>
            <a:endParaRPr lang="en-US" dirty="0"/>
          </a:p>
        </p:txBody>
      </p:sp>
      <p:sp>
        <p:nvSpPr>
          <p:cNvPr id="6" name="Footer Placeholder 1031"/>
          <p:cNvSpPr>
            <a:spLocks noGrp="1"/>
          </p:cNvSpPr>
          <p:nvPr>
            <p:ph type="ftr" sz="quarter" idx="11"/>
          </p:nvPr>
        </p:nvSpPr>
        <p:spPr>
          <a:ln/>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01C69D53-FADD-4DC2-9F0C-9FACB1796BD2}" type="slidenum">
              <a:rPr lang="en-US"/>
              <a:pPr>
                <a:defRPr/>
              </a:pPr>
              <a:t>‹#›</a:t>
            </a:fld>
            <a:endParaRPr 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13"/>
          <p:cNvSpPr>
            <a:spLocks noGrp="1"/>
          </p:cNvSpPr>
          <p:nvPr>
            <p:ph type="dt" sz="half" idx="10"/>
          </p:nvPr>
        </p:nvSpPr>
        <p:spPr/>
        <p:txBody>
          <a:bodyPr/>
          <a:lstStyle>
            <a:lvl1pPr>
              <a:defRPr/>
            </a:lvl1pPr>
          </a:lstStyle>
          <a:p>
            <a:pPr>
              <a:defRPr/>
            </a:pPr>
            <a:fld id="{5CF62392-40A8-42D4-92D9-6331FA43D7FD}" type="datetimeFigureOut">
              <a:rPr lang="en-US"/>
              <a:pPr>
                <a:defRPr/>
              </a:pPr>
              <a:t>11/11/2013</a:t>
            </a:fld>
            <a:endParaRPr lang="en-US" dirty="0"/>
          </a:p>
        </p:txBody>
      </p:sp>
      <p:sp>
        <p:nvSpPr>
          <p:cNvPr id="6" name="Footer Placeholder 1031"/>
          <p:cNvSpPr>
            <a:spLocks noGrp="1"/>
          </p:cNvSpPr>
          <p:nvPr>
            <p:ph type="ftr" sz="quarter" idx="11"/>
          </p:nvPr>
        </p:nvSpPr>
        <p:spPr>
          <a:ln/>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4A238707-C5BA-431F-BCCE-42848D2F8140}" type="slidenum">
              <a:rPr lang="en-US"/>
              <a:pPr>
                <a:defRPr/>
              </a:pPr>
              <a:t>‹#›</a:t>
            </a:fld>
            <a:endParaRPr 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07A5F8DA-2B7B-4D41-AB77-C3AB5F9FEBA7}" type="datetimeFigureOut">
              <a:rPr lang="en-US"/>
              <a:pPr>
                <a:defRPr/>
              </a:pPr>
              <a:t>11/11/2013</a:t>
            </a:fld>
            <a:endParaRPr lang="en-US" dirty="0"/>
          </a:p>
        </p:txBody>
      </p:sp>
      <p:sp>
        <p:nvSpPr>
          <p:cNvPr id="5" name="Footer Placeholder 1031"/>
          <p:cNvSpPr>
            <a:spLocks noGrp="1"/>
          </p:cNvSpPr>
          <p:nvPr>
            <p:ph type="ftr" sz="quarter" idx="11"/>
          </p:nvPr>
        </p:nvSpPr>
        <p:spPr>
          <a:ln/>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3D0CCFC5-1A4B-4706-82A6-86C52632162F}" type="slidenum">
              <a:rPr lang="en-US"/>
              <a:pPr>
                <a:defRPr/>
              </a:pPr>
              <a:t>‹#›</a:t>
            </a:fld>
            <a:endParaRPr 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02425" y="228600"/>
            <a:ext cx="2133600" cy="58943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1625" y="228600"/>
            <a:ext cx="6248400" cy="58943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45E63FD9-7D30-46CC-B904-5634DCA625E8}" type="datetimeFigureOut">
              <a:rPr lang="en-US"/>
              <a:pPr>
                <a:defRPr/>
              </a:pPr>
              <a:t>11/11/2013</a:t>
            </a:fld>
            <a:endParaRPr lang="en-US" dirty="0"/>
          </a:p>
        </p:txBody>
      </p:sp>
      <p:sp>
        <p:nvSpPr>
          <p:cNvPr id="5" name="Footer Placeholder 1031"/>
          <p:cNvSpPr>
            <a:spLocks noGrp="1"/>
          </p:cNvSpPr>
          <p:nvPr>
            <p:ph type="ftr" sz="quarter" idx="11"/>
          </p:nvPr>
        </p:nvSpPr>
        <p:spPr>
          <a:ln/>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E14B456A-7674-43D8-9E36-E272F74EFDAF}" type="slidenum">
              <a:rPr lang="en-US"/>
              <a:pPr>
                <a:defRPr/>
              </a:pPr>
              <a:t>‹#›</a:t>
            </a:fld>
            <a:endParaRPr lang="en-US"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25"/>
          <p:cNvSpPr>
            <a:spLocks noGrp="1"/>
          </p:cNvSpPr>
          <p:nvPr>
            <p:ph type="dt" sz="half" idx="10"/>
          </p:nvPr>
        </p:nvSpPr>
        <p:spPr/>
        <p:txBody>
          <a:bodyPr/>
          <a:lstStyle>
            <a:lvl1pPr>
              <a:defRPr/>
            </a:lvl1pPr>
          </a:lstStyle>
          <a:p>
            <a:pPr>
              <a:defRPr/>
            </a:pPr>
            <a:fld id="{087C47D9-00E4-42F6-89BD-841C69B63428}" type="datetimeFigureOut">
              <a:rPr lang="en-US"/>
              <a:pPr>
                <a:defRPr/>
              </a:pPr>
              <a:t>11/11/2013</a:t>
            </a:fld>
            <a:endParaRPr lang="en-US" dirty="0"/>
          </a:p>
        </p:txBody>
      </p:sp>
      <p:sp>
        <p:nvSpPr>
          <p:cNvPr id="5" name="Rectangle 17"/>
          <p:cNvSpPr>
            <a:spLocks noGrp="1"/>
          </p:cNvSpPr>
          <p:nvPr>
            <p:ph type="ftr" sz="quarter" idx="11"/>
          </p:nvPr>
        </p:nvSpPr>
        <p:spPr>
          <a:ln/>
        </p:spPr>
        <p:txBody>
          <a:bodyPr/>
          <a:lstStyle>
            <a:lvl1pPr>
              <a:defRPr/>
            </a:lvl1pPr>
          </a:lstStyle>
          <a:p>
            <a:pPr>
              <a:defRPr/>
            </a:pPr>
            <a:endParaRPr lang="en-US"/>
          </a:p>
        </p:txBody>
      </p:sp>
      <p:sp>
        <p:nvSpPr>
          <p:cNvPr id="6" name="Slide Number Placeholder 27"/>
          <p:cNvSpPr>
            <a:spLocks noGrp="1"/>
          </p:cNvSpPr>
          <p:nvPr>
            <p:ph type="sldNum" sz="quarter" idx="12"/>
          </p:nvPr>
        </p:nvSpPr>
        <p:spPr/>
        <p:txBody>
          <a:bodyPr/>
          <a:lstStyle>
            <a:lvl1pPr>
              <a:defRPr/>
            </a:lvl1pPr>
          </a:lstStyle>
          <a:p>
            <a:pPr>
              <a:defRPr/>
            </a:pPr>
            <a:fld id="{6EB47B7D-2B53-4891-844E-0BB70E71098D}"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16"/>
          <p:cNvSpPr>
            <a:spLocks noGrp="1"/>
          </p:cNvSpPr>
          <p:nvPr>
            <p:ph type="dt" sz="half" idx="10"/>
          </p:nvPr>
        </p:nvSpPr>
        <p:spPr/>
        <p:txBody>
          <a:bodyPr/>
          <a:lstStyle>
            <a:lvl1pPr>
              <a:defRPr/>
            </a:lvl1pPr>
          </a:lstStyle>
          <a:p>
            <a:pPr>
              <a:defRPr/>
            </a:pPr>
            <a:fld id="{CBE5F126-C9FC-471E-97B7-97520918D7CD}" type="datetimeFigureOut">
              <a:rPr lang="en-US"/>
              <a:pPr>
                <a:defRPr/>
              </a:pPr>
              <a:t>11/11/2013</a:t>
            </a:fld>
            <a:endParaRPr lang="en-US" dirty="0"/>
          </a:p>
        </p:txBody>
      </p:sp>
      <p:sp>
        <p:nvSpPr>
          <p:cNvPr id="5" name="Rectangle 16"/>
          <p:cNvSpPr>
            <a:spLocks noGrp="1"/>
          </p:cNvSpPr>
          <p:nvPr>
            <p:ph type="ftr" sz="quarter" idx="11"/>
          </p:nvPr>
        </p:nvSpPr>
        <p:spPr>
          <a:ln/>
        </p:spPr>
        <p:txBody>
          <a:bodyPr/>
          <a:lstStyle>
            <a:lvl1pPr>
              <a:defRPr/>
            </a:lvl1pPr>
          </a:lstStyle>
          <a:p>
            <a:pPr>
              <a:defRPr/>
            </a:pPr>
            <a:endParaRPr lang="en-US"/>
          </a:p>
        </p:txBody>
      </p:sp>
      <p:sp>
        <p:nvSpPr>
          <p:cNvPr id="6" name="Slide Number Placeholder 18"/>
          <p:cNvSpPr>
            <a:spLocks noGrp="1"/>
          </p:cNvSpPr>
          <p:nvPr>
            <p:ph type="sldNum" sz="quarter" idx="12"/>
          </p:nvPr>
        </p:nvSpPr>
        <p:spPr/>
        <p:txBody>
          <a:bodyPr/>
          <a:lstStyle>
            <a:lvl1pPr>
              <a:defRPr/>
            </a:lvl1pPr>
          </a:lstStyle>
          <a:p>
            <a:pPr>
              <a:defRPr/>
            </a:pPr>
            <a:fld id="{7A9D5A03-C192-4ED4-802B-12E6E64DA34E}" type="slidenum">
              <a:rPr lang="en-US"/>
              <a:pPr>
                <a:defRPr/>
              </a:pPr>
              <a:t>‹#›</a:t>
            </a:fld>
            <a:endParaRPr lang="en-US"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5"/>
          <p:cNvSpPr>
            <a:spLocks noGrp="1"/>
          </p:cNvSpPr>
          <p:nvPr>
            <p:ph type="dt" sz="half" idx="10"/>
          </p:nvPr>
        </p:nvSpPr>
        <p:spPr/>
        <p:txBody>
          <a:bodyPr/>
          <a:lstStyle>
            <a:lvl1pPr>
              <a:defRPr/>
            </a:lvl1pPr>
          </a:lstStyle>
          <a:p>
            <a:pPr>
              <a:defRPr/>
            </a:pPr>
            <a:fld id="{17EB64C6-16F8-42A4-B582-051D950B996E}" type="datetimeFigureOut">
              <a:rPr lang="en-US"/>
              <a:pPr>
                <a:defRPr/>
              </a:pPr>
              <a:t>11/11/2013</a:t>
            </a:fld>
            <a:endParaRPr lang="en-US" dirty="0"/>
          </a:p>
        </p:txBody>
      </p:sp>
      <p:sp>
        <p:nvSpPr>
          <p:cNvPr id="5" name="Rectangle 17"/>
          <p:cNvSpPr>
            <a:spLocks noGrp="1"/>
          </p:cNvSpPr>
          <p:nvPr>
            <p:ph type="ftr" sz="quarter" idx="11"/>
          </p:nvPr>
        </p:nvSpPr>
        <p:spPr>
          <a:ln/>
        </p:spPr>
        <p:txBody>
          <a:bodyPr/>
          <a:lstStyle>
            <a:lvl1pPr>
              <a:defRPr/>
            </a:lvl1pPr>
          </a:lstStyle>
          <a:p>
            <a:pPr>
              <a:defRPr/>
            </a:pPr>
            <a:endParaRPr lang="en-US"/>
          </a:p>
        </p:txBody>
      </p:sp>
      <p:sp>
        <p:nvSpPr>
          <p:cNvPr id="6" name="Slide Number Placeholder 27"/>
          <p:cNvSpPr>
            <a:spLocks noGrp="1"/>
          </p:cNvSpPr>
          <p:nvPr>
            <p:ph type="sldNum" sz="quarter" idx="12"/>
          </p:nvPr>
        </p:nvSpPr>
        <p:spPr/>
        <p:txBody>
          <a:bodyPr/>
          <a:lstStyle>
            <a:lvl1pPr>
              <a:defRPr/>
            </a:lvl1pPr>
          </a:lstStyle>
          <a:p>
            <a:pPr>
              <a:defRPr/>
            </a:pPr>
            <a:fld id="{73241FED-DCC5-4F84-9D4A-327C2D47E0AD}" type="slidenum">
              <a:rPr lang="en-US"/>
              <a:pPr>
                <a:defRPr/>
              </a:pPr>
              <a:t>‹#›</a:t>
            </a:fld>
            <a:endParaRPr lang="en-US" dirty="0"/>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25"/>
          <p:cNvSpPr>
            <a:spLocks noGrp="1"/>
          </p:cNvSpPr>
          <p:nvPr>
            <p:ph type="dt" sz="half" idx="10"/>
          </p:nvPr>
        </p:nvSpPr>
        <p:spPr/>
        <p:txBody>
          <a:bodyPr/>
          <a:lstStyle>
            <a:lvl1pPr>
              <a:defRPr/>
            </a:lvl1pPr>
          </a:lstStyle>
          <a:p>
            <a:pPr>
              <a:defRPr/>
            </a:pPr>
            <a:fld id="{75AABD35-8261-4DBA-9ADB-E04E413F59AE}" type="datetimeFigureOut">
              <a:rPr lang="en-US"/>
              <a:pPr>
                <a:defRPr/>
              </a:pPr>
              <a:t>11/11/2013</a:t>
            </a:fld>
            <a:endParaRPr lang="en-US" dirty="0"/>
          </a:p>
        </p:txBody>
      </p:sp>
      <p:sp>
        <p:nvSpPr>
          <p:cNvPr id="5" name="Rectangle 17"/>
          <p:cNvSpPr>
            <a:spLocks noGrp="1"/>
          </p:cNvSpPr>
          <p:nvPr>
            <p:ph type="ftr" sz="quarter" idx="11"/>
          </p:nvPr>
        </p:nvSpPr>
        <p:spPr>
          <a:ln/>
        </p:spPr>
        <p:txBody>
          <a:bodyPr/>
          <a:lstStyle>
            <a:lvl1pPr>
              <a:defRPr/>
            </a:lvl1pPr>
          </a:lstStyle>
          <a:p>
            <a:pPr>
              <a:defRPr/>
            </a:pPr>
            <a:endParaRPr lang="en-US"/>
          </a:p>
        </p:txBody>
      </p:sp>
      <p:sp>
        <p:nvSpPr>
          <p:cNvPr id="6" name="Slide Number Placeholder 27"/>
          <p:cNvSpPr>
            <a:spLocks noGrp="1"/>
          </p:cNvSpPr>
          <p:nvPr>
            <p:ph type="sldNum" sz="quarter" idx="12"/>
          </p:nvPr>
        </p:nvSpPr>
        <p:spPr/>
        <p:txBody>
          <a:bodyPr/>
          <a:lstStyle>
            <a:lvl1pPr>
              <a:defRPr/>
            </a:lvl1pPr>
          </a:lstStyle>
          <a:p>
            <a:pPr>
              <a:defRPr/>
            </a:pPr>
            <a:fld id="{8B76B576-5196-481A-B837-9B90CB8BE709}" type="slidenum">
              <a:rPr lang="en-US"/>
              <a:pPr>
                <a:defRPr/>
              </a:pPr>
              <a:t>‹#›</a:t>
            </a:fld>
            <a:endParaRPr lang="en-US" dirty="0"/>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1625" y="1524000"/>
            <a:ext cx="4191000" cy="45989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5025" y="1524000"/>
            <a:ext cx="4191000" cy="45989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25"/>
          <p:cNvSpPr>
            <a:spLocks noGrp="1"/>
          </p:cNvSpPr>
          <p:nvPr>
            <p:ph type="dt" sz="half" idx="10"/>
          </p:nvPr>
        </p:nvSpPr>
        <p:spPr/>
        <p:txBody>
          <a:bodyPr/>
          <a:lstStyle>
            <a:lvl1pPr>
              <a:defRPr/>
            </a:lvl1pPr>
          </a:lstStyle>
          <a:p>
            <a:pPr>
              <a:defRPr/>
            </a:pPr>
            <a:fld id="{C9ABB824-870C-48B5-92D4-679CFB635538}" type="datetimeFigureOut">
              <a:rPr lang="en-US"/>
              <a:pPr>
                <a:defRPr/>
              </a:pPr>
              <a:t>11/11/2013</a:t>
            </a:fld>
            <a:endParaRPr lang="en-US" dirty="0"/>
          </a:p>
        </p:txBody>
      </p:sp>
      <p:sp>
        <p:nvSpPr>
          <p:cNvPr id="6" name="Rectangle 17"/>
          <p:cNvSpPr>
            <a:spLocks noGrp="1"/>
          </p:cNvSpPr>
          <p:nvPr>
            <p:ph type="ftr" sz="quarter" idx="11"/>
          </p:nvPr>
        </p:nvSpPr>
        <p:spPr>
          <a:ln/>
        </p:spPr>
        <p:txBody>
          <a:bodyPr/>
          <a:lstStyle>
            <a:lvl1pPr>
              <a:defRPr/>
            </a:lvl1pPr>
          </a:lstStyle>
          <a:p>
            <a:pPr>
              <a:defRPr/>
            </a:pPr>
            <a:endParaRPr lang="en-US"/>
          </a:p>
        </p:txBody>
      </p:sp>
      <p:sp>
        <p:nvSpPr>
          <p:cNvPr id="7" name="Slide Number Placeholder 27"/>
          <p:cNvSpPr>
            <a:spLocks noGrp="1"/>
          </p:cNvSpPr>
          <p:nvPr>
            <p:ph type="sldNum" sz="quarter" idx="12"/>
          </p:nvPr>
        </p:nvSpPr>
        <p:spPr/>
        <p:txBody>
          <a:bodyPr/>
          <a:lstStyle>
            <a:lvl1pPr>
              <a:defRPr/>
            </a:lvl1pPr>
          </a:lstStyle>
          <a:p>
            <a:pPr>
              <a:defRPr/>
            </a:pPr>
            <a:fld id="{680A274B-C137-4F3A-B8E9-20DE6A8D5E31}" type="slidenum">
              <a:rPr lang="en-US"/>
              <a:pPr>
                <a:defRPr/>
              </a:pPr>
              <a:t>‹#›</a:t>
            </a:fld>
            <a:endParaRPr lang="en-US" dirty="0"/>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25"/>
          <p:cNvSpPr>
            <a:spLocks noGrp="1"/>
          </p:cNvSpPr>
          <p:nvPr>
            <p:ph type="dt" sz="half" idx="10"/>
          </p:nvPr>
        </p:nvSpPr>
        <p:spPr/>
        <p:txBody>
          <a:bodyPr/>
          <a:lstStyle>
            <a:lvl1pPr>
              <a:defRPr/>
            </a:lvl1pPr>
          </a:lstStyle>
          <a:p>
            <a:pPr>
              <a:defRPr/>
            </a:pPr>
            <a:fld id="{0B3A69A0-3FD8-4D95-8233-CD92CA7EFE63}" type="datetimeFigureOut">
              <a:rPr lang="en-US"/>
              <a:pPr>
                <a:defRPr/>
              </a:pPr>
              <a:t>11/11/2013</a:t>
            </a:fld>
            <a:endParaRPr lang="en-US" dirty="0"/>
          </a:p>
        </p:txBody>
      </p:sp>
      <p:sp>
        <p:nvSpPr>
          <p:cNvPr id="8" name="Rectangle 17"/>
          <p:cNvSpPr>
            <a:spLocks noGrp="1"/>
          </p:cNvSpPr>
          <p:nvPr>
            <p:ph type="ftr" sz="quarter" idx="11"/>
          </p:nvPr>
        </p:nvSpPr>
        <p:spPr>
          <a:ln/>
        </p:spPr>
        <p:txBody>
          <a:bodyPr/>
          <a:lstStyle>
            <a:lvl1pPr>
              <a:defRPr/>
            </a:lvl1pPr>
          </a:lstStyle>
          <a:p>
            <a:pPr>
              <a:defRPr/>
            </a:pPr>
            <a:endParaRPr lang="en-US"/>
          </a:p>
        </p:txBody>
      </p:sp>
      <p:sp>
        <p:nvSpPr>
          <p:cNvPr id="9" name="Slide Number Placeholder 27"/>
          <p:cNvSpPr>
            <a:spLocks noGrp="1"/>
          </p:cNvSpPr>
          <p:nvPr>
            <p:ph type="sldNum" sz="quarter" idx="12"/>
          </p:nvPr>
        </p:nvSpPr>
        <p:spPr/>
        <p:txBody>
          <a:bodyPr/>
          <a:lstStyle>
            <a:lvl1pPr>
              <a:defRPr/>
            </a:lvl1pPr>
          </a:lstStyle>
          <a:p>
            <a:pPr>
              <a:defRPr/>
            </a:pPr>
            <a:fld id="{70036DA3-4A0E-469E-85B4-93273891A693}" type="slidenum">
              <a:rPr lang="en-US"/>
              <a:pPr>
                <a:defRPr/>
              </a:pPr>
              <a:t>‹#›</a:t>
            </a:fld>
            <a:endParaRPr lang="en-US" dirty="0"/>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5"/>
          <p:cNvSpPr>
            <a:spLocks noGrp="1"/>
          </p:cNvSpPr>
          <p:nvPr>
            <p:ph type="dt" sz="half" idx="10"/>
          </p:nvPr>
        </p:nvSpPr>
        <p:spPr/>
        <p:txBody>
          <a:bodyPr/>
          <a:lstStyle>
            <a:lvl1pPr>
              <a:defRPr/>
            </a:lvl1pPr>
          </a:lstStyle>
          <a:p>
            <a:pPr>
              <a:defRPr/>
            </a:pPr>
            <a:fld id="{51B2C3D2-BF4C-4F9B-BC1D-9898A8A4D482}" type="datetimeFigureOut">
              <a:rPr lang="en-US"/>
              <a:pPr>
                <a:defRPr/>
              </a:pPr>
              <a:t>11/11/2013</a:t>
            </a:fld>
            <a:endParaRPr lang="en-US" dirty="0"/>
          </a:p>
        </p:txBody>
      </p:sp>
      <p:sp>
        <p:nvSpPr>
          <p:cNvPr id="4" name="Rectangle 17"/>
          <p:cNvSpPr>
            <a:spLocks noGrp="1"/>
          </p:cNvSpPr>
          <p:nvPr>
            <p:ph type="ftr" sz="quarter" idx="11"/>
          </p:nvPr>
        </p:nvSpPr>
        <p:spPr>
          <a:ln/>
        </p:spPr>
        <p:txBody>
          <a:bodyPr/>
          <a:lstStyle>
            <a:lvl1pPr>
              <a:defRPr/>
            </a:lvl1pPr>
          </a:lstStyle>
          <a:p>
            <a:pPr>
              <a:defRPr/>
            </a:pPr>
            <a:endParaRPr lang="en-US"/>
          </a:p>
        </p:txBody>
      </p:sp>
      <p:sp>
        <p:nvSpPr>
          <p:cNvPr id="5" name="Slide Number Placeholder 27"/>
          <p:cNvSpPr>
            <a:spLocks noGrp="1"/>
          </p:cNvSpPr>
          <p:nvPr>
            <p:ph type="sldNum" sz="quarter" idx="12"/>
          </p:nvPr>
        </p:nvSpPr>
        <p:spPr/>
        <p:txBody>
          <a:bodyPr/>
          <a:lstStyle>
            <a:lvl1pPr>
              <a:defRPr/>
            </a:lvl1pPr>
          </a:lstStyle>
          <a:p>
            <a:pPr>
              <a:defRPr/>
            </a:pPr>
            <a:fld id="{564E79A8-11BA-4D4B-9F17-B5C525815840}" type="slidenum">
              <a:rPr lang="en-US"/>
              <a:pPr>
                <a:defRPr/>
              </a:pPr>
              <a:t>‹#›</a:t>
            </a:fld>
            <a:endParaRPr lang="en-US" dirty="0"/>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25"/>
          <p:cNvSpPr>
            <a:spLocks noGrp="1"/>
          </p:cNvSpPr>
          <p:nvPr>
            <p:ph type="dt" sz="half" idx="10"/>
          </p:nvPr>
        </p:nvSpPr>
        <p:spPr/>
        <p:txBody>
          <a:bodyPr/>
          <a:lstStyle>
            <a:lvl1pPr>
              <a:defRPr/>
            </a:lvl1pPr>
          </a:lstStyle>
          <a:p>
            <a:pPr>
              <a:defRPr/>
            </a:pPr>
            <a:fld id="{52D52D15-4C93-4EDA-8916-46B6243B51EA}" type="datetimeFigureOut">
              <a:rPr lang="en-US"/>
              <a:pPr>
                <a:defRPr/>
              </a:pPr>
              <a:t>11/11/2013</a:t>
            </a:fld>
            <a:endParaRPr lang="en-US" dirty="0"/>
          </a:p>
        </p:txBody>
      </p:sp>
      <p:sp>
        <p:nvSpPr>
          <p:cNvPr id="3" name="Rectangle 17"/>
          <p:cNvSpPr>
            <a:spLocks noGrp="1"/>
          </p:cNvSpPr>
          <p:nvPr>
            <p:ph type="ftr" sz="quarter" idx="11"/>
          </p:nvPr>
        </p:nvSpPr>
        <p:spPr>
          <a:ln/>
        </p:spPr>
        <p:txBody>
          <a:bodyPr/>
          <a:lstStyle>
            <a:lvl1pPr>
              <a:defRPr/>
            </a:lvl1pPr>
          </a:lstStyle>
          <a:p>
            <a:pPr>
              <a:defRPr/>
            </a:pPr>
            <a:endParaRPr lang="en-US"/>
          </a:p>
        </p:txBody>
      </p:sp>
      <p:sp>
        <p:nvSpPr>
          <p:cNvPr id="4" name="Slide Number Placeholder 27"/>
          <p:cNvSpPr>
            <a:spLocks noGrp="1"/>
          </p:cNvSpPr>
          <p:nvPr>
            <p:ph type="sldNum" sz="quarter" idx="12"/>
          </p:nvPr>
        </p:nvSpPr>
        <p:spPr/>
        <p:txBody>
          <a:bodyPr/>
          <a:lstStyle>
            <a:lvl1pPr>
              <a:defRPr/>
            </a:lvl1pPr>
          </a:lstStyle>
          <a:p>
            <a:pPr>
              <a:defRPr/>
            </a:pPr>
            <a:fld id="{191C14AB-F0B8-48E1-B55D-3F582F60290F}" type="slidenum">
              <a:rPr lang="en-US"/>
              <a:pPr>
                <a:defRPr/>
              </a:pPr>
              <a:t>‹#›</a:t>
            </a:fld>
            <a:endParaRPr lang="en-US" dirty="0"/>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25"/>
          <p:cNvSpPr>
            <a:spLocks noGrp="1"/>
          </p:cNvSpPr>
          <p:nvPr>
            <p:ph type="dt" sz="half" idx="10"/>
          </p:nvPr>
        </p:nvSpPr>
        <p:spPr/>
        <p:txBody>
          <a:bodyPr/>
          <a:lstStyle>
            <a:lvl1pPr>
              <a:defRPr/>
            </a:lvl1pPr>
          </a:lstStyle>
          <a:p>
            <a:pPr>
              <a:defRPr/>
            </a:pPr>
            <a:fld id="{5A873A47-E522-4E37-8E51-B0CEFD7CEAFB}" type="datetimeFigureOut">
              <a:rPr lang="en-US"/>
              <a:pPr>
                <a:defRPr/>
              </a:pPr>
              <a:t>11/11/2013</a:t>
            </a:fld>
            <a:endParaRPr lang="en-US" dirty="0"/>
          </a:p>
        </p:txBody>
      </p:sp>
      <p:sp>
        <p:nvSpPr>
          <p:cNvPr id="6" name="Rectangle 17"/>
          <p:cNvSpPr>
            <a:spLocks noGrp="1"/>
          </p:cNvSpPr>
          <p:nvPr>
            <p:ph type="ftr" sz="quarter" idx="11"/>
          </p:nvPr>
        </p:nvSpPr>
        <p:spPr>
          <a:ln/>
        </p:spPr>
        <p:txBody>
          <a:bodyPr/>
          <a:lstStyle>
            <a:lvl1pPr>
              <a:defRPr/>
            </a:lvl1pPr>
          </a:lstStyle>
          <a:p>
            <a:pPr>
              <a:defRPr/>
            </a:pPr>
            <a:endParaRPr lang="en-US"/>
          </a:p>
        </p:txBody>
      </p:sp>
      <p:sp>
        <p:nvSpPr>
          <p:cNvPr id="7" name="Slide Number Placeholder 27"/>
          <p:cNvSpPr>
            <a:spLocks noGrp="1"/>
          </p:cNvSpPr>
          <p:nvPr>
            <p:ph type="sldNum" sz="quarter" idx="12"/>
          </p:nvPr>
        </p:nvSpPr>
        <p:spPr/>
        <p:txBody>
          <a:bodyPr/>
          <a:lstStyle>
            <a:lvl1pPr>
              <a:defRPr/>
            </a:lvl1pPr>
          </a:lstStyle>
          <a:p>
            <a:pPr>
              <a:defRPr/>
            </a:pPr>
            <a:fld id="{71A7DFCF-43C2-4BBD-9ACB-0E45A1F376E1}" type="slidenum">
              <a:rPr lang="en-US"/>
              <a:pPr>
                <a:defRPr/>
              </a:pPr>
              <a:t>‹#›</a:t>
            </a:fld>
            <a:endParaRPr lang="en-US" dirty="0"/>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25"/>
          <p:cNvSpPr>
            <a:spLocks noGrp="1"/>
          </p:cNvSpPr>
          <p:nvPr>
            <p:ph type="dt" sz="half" idx="10"/>
          </p:nvPr>
        </p:nvSpPr>
        <p:spPr/>
        <p:txBody>
          <a:bodyPr/>
          <a:lstStyle>
            <a:lvl1pPr>
              <a:defRPr/>
            </a:lvl1pPr>
          </a:lstStyle>
          <a:p>
            <a:pPr>
              <a:defRPr/>
            </a:pPr>
            <a:fld id="{AE52DF15-CC8E-4C23-9B58-1782F48D0D38}" type="datetimeFigureOut">
              <a:rPr lang="en-US"/>
              <a:pPr>
                <a:defRPr/>
              </a:pPr>
              <a:t>11/11/2013</a:t>
            </a:fld>
            <a:endParaRPr lang="en-US" dirty="0"/>
          </a:p>
        </p:txBody>
      </p:sp>
      <p:sp>
        <p:nvSpPr>
          <p:cNvPr id="6" name="Rectangle 17"/>
          <p:cNvSpPr>
            <a:spLocks noGrp="1"/>
          </p:cNvSpPr>
          <p:nvPr>
            <p:ph type="ftr" sz="quarter" idx="11"/>
          </p:nvPr>
        </p:nvSpPr>
        <p:spPr>
          <a:ln/>
        </p:spPr>
        <p:txBody>
          <a:bodyPr/>
          <a:lstStyle>
            <a:lvl1pPr>
              <a:defRPr/>
            </a:lvl1pPr>
          </a:lstStyle>
          <a:p>
            <a:pPr>
              <a:defRPr/>
            </a:pPr>
            <a:endParaRPr lang="en-US"/>
          </a:p>
        </p:txBody>
      </p:sp>
      <p:sp>
        <p:nvSpPr>
          <p:cNvPr id="7" name="Slide Number Placeholder 27"/>
          <p:cNvSpPr>
            <a:spLocks noGrp="1"/>
          </p:cNvSpPr>
          <p:nvPr>
            <p:ph type="sldNum" sz="quarter" idx="12"/>
          </p:nvPr>
        </p:nvSpPr>
        <p:spPr/>
        <p:txBody>
          <a:bodyPr/>
          <a:lstStyle>
            <a:lvl1pPr>
              <a:defRPr/>
            </a:lvl1pPr>
          </a:lstStyle>
          <a:p>
            <a:pPr>
              <a:defRPr/>
            </a:pPr>
            <a:fld id="{B5653D4B-DD1B-40FB-B09A-5B69F286DA75}" type="slidenum">
              <a:rPr lang="en-US"/>
              <a:pPr>
                <a:defRPr/>
              </a:pPr>
              <a:t>‹#›</a:t>
            </a:fld>
            <a:endParaRPr lang="en-US" dirty="0"/>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5"/>
          <p:cNvSpPr>
            <a:spLocks noGrp="1"/>
          </p:cNvSpPr>
          <p:nvPr>
            <p:ph type="dt" sz="half" idx="10"/>
          </p:nvPr>
        </p:nvSpPr>
        <p:spPr/>
        <p:txBody>
          <a:bodyPr/>
          <a:lstStyle>
            <a:lvl1pPr>
              <a:defRPr/>
            </a:lvl1pPr>
          </a:lstStyle>
          <a:p>
            <a:pPr>
              <a:defRPr/>
            </a:pPr>
            <a:fld id="{A43492E2-0F5C-44F1-A95C-54F3C685E8AE}" type="datetimeFigureOut">
              <a:rPr lang="en-US"/>
              <a:pPr>
                <a:defRPr/>
              </a:pPr>
              <a:t>11/11/2013</a:t>
            </a:fld>
            <a:endParaRPr lang="en-US" dirty="0"/>
          </a:p>
        </p:txBody>
      </p:sp>
      <p:sp>
        <p:nvSpPr>
          <p:cNvPr id="5" name="Rectangle 17"/>
          <p:cNvSpPr>
            <a:spLocks noGrp="1"/>
          </p:cNvSpPr>
          <p:nvPr>
            <p:ph type="ftr" sz="quarter" idx="11"/>
          </p:nvPr>
        </p:nvSpPr>
        <p:spPr>
          <a:ln/>
        </p:spPr>
        <p:txBody>
          <a:bodyPr/>
          <a:lstStyle>
            <a:lvl1pPr>
              <a:defRPr/>
            </a:lvl1pPr>
          </a:lstStyle>
          <a:p>
            <a:pPr>
              <a:defRPr/>
            </a:pPr>
            <a:endParaRPr lang="en-US"/>
          </a:p>
        </p:txBody>
      </p:sp>
      <p:sp>
        <p:nvSpPr>
          <p:cNvPr id="6" name="Slide Number Placeholder 27"/>
          <p:cNvSpPr>
            <a:spLocks noGrp="1"/>
          </p:cNvSpPr>
          <p:nvPr>
            <p:ph type="sldNum" sz="quarter" idx="12"/>
          </p:nvPr>
        </p:nvSpPr>
        <p:spPr/>
        <p:txBody>
          <a:bodyPr/>
          <a:lstStyle>
            <a:lvl1pPr>
              <a:defRPr/>
            </a:lvl1pPr>
          </a:lstStyle>
          <a:p>
            <a:pPr>
              <a:defRPr/>
            </a:pPr>
            <a:fld id="{F56C4025-CD1C-4DEF-9D62-457C2C8223CE}" type="slidenum">
              <a:rPr lang="en-US"/>
              <a:pPr>
                <a:defRPr/>
              </a:pPr>
              <a:t>‹#›</a:t>
            </a:fld>
            <a:endParaRPr lang="en-US" dirty="0"/>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02425" y="228600"/>
            <a:ext cx="2133600" cy="58943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1625" y="228600"/>
            <a:ext cx="6248400" cy="58943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5"/>
          <p:cNvSpPr>
            <a:spLocks noGrp="1"/>
          </p:cNvSpPr>
          <p:nvPr>
            <p:ph type="dt" sz="half" idx="10"/>
          </p:nvPr>
        </p:nvSpPr>
        <p:spPr/>
        <p:txBody>
          <a:bodyPr/>
          <a:lstStyle>
            <a:lvl1pPr>
              <a:defRPr/>
            </a:lvl1pPr>
          </a:lstStyle>
          <a:p>
            <a:pPr>
              <a:defRPr/>
            </a:pPr>
            <a:fld id="{7E5E3D87-E533-4774-800A-354207147BB8}" type="datetimeFigureOut">
              <a:rPr lang="en-US"/>
              <a:pPr>
                <a:defRPr/>
              </a:pPr>
              <a:t>11/11/2013</a:t>
            </a:fld>
            <a:endParaRPr lang="en-US" dirty="0"/>
          </a:p>
        </p:txBody>
      </p:sp>
      <p:sp>
        <p:nvSpPr>
          <p:cNvPr id="5" name="Rectangle 17"/>
          <p:cNvSpPr>
            <a:spLocks noGrp="1"/>
          </p:cNvSpPr>
          <p:nvPr>
            <p:ph type="ftr" sz="quarter" idx="11"/>
          </p:nvPr>
        </p:nvSpPr>
        <p:spPr>
          <a:ln/>
        </p:spPr>
        <p:txBody>
          <a:bodyPr/>
          <a:lstStyle>
            <a:lvl1pPr>
              <a:defRPr/>
            </a:lvl1pPr>
          </a:lstStyle>
          <a:p>
            <a:pPr>
              <a:defRPr/>
            </a:pPr>
            <a:endParaRPr lang="en-US"/>
          </a:p>
        </p:txBody>
      </p:sp>
      <p:sp>
        <p:nvSpPr>
          <p:cNvPr id="6" name="Slide Number Placeholder 27"/>
          <p:cNvSpPr>
            <a:spLocks noGrp="1"/>
          </p:cNvSpPr>
          <p:nvPr>
            <p:ph type="sldNum" sz="quarter" idx="12"/>
          </p:nvPr>
        </p:nvSpPr>
        <p:spPr/>
        <p:txBody>
          <a:bodyPr/>
          <a:lstStyle>
            <a:lvl1pPr>
              <a:defRPr/>
            </a:lvl1pPr>
          </a:lstStyle>
          <a:p>
            <a:pPr>
              <a:defRPr/>
            </a:pPr>
            <a:fld id="{87A43F1F-A322-4B2A-8719-97AF6728ADA6}"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1625" y="1524000"/>
            <a:ext cx="4191000" cy="45989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5025" y="1524000"/>
            <a:ext cx="4191000" cy="45989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6"/>
          <p:cNvSpPr>
            <a:spLocks noGrp="1"/>
          </p:cNvSpPr>
          <p:nvPr>
            <p:ph type="dt" sz="half" idx="10"/>
          </p:nvPr>
        </p:nvSpPr>
        <p:spPr/>
        <p:txBody>
          <a:bodyPr/>
          <a:lstStyle>
            <a:lvl1pPr>
              <a:defRPr/>
            </a:lvl1pPr>
          </a:lstStyle>
          <a:p>
            <a:pPr>
              <a:defRPr/>
            </a:pPr>
            <a:fld id="{758286B9-7E2D-45DB-8388-18432D2708EC}" type="datetimeFigureOut">
              <a:rPr lang="en-US"/>
              <a:pPr>
                <a:defRPr/>
              </a:pPr>
              <a:t>11/11/2013</a:t>
            </a:fld>
            <a:endParaRPr lang="en-US" dirty="0"/>
          </a:p>
        </p:txBody>
      </p:sp>
      <p:sp>
        <p:nvSpPr>
          <p:cNvPr id="6" name="Rectangle 16"/>
          <p:cNvSpPr>
            <a:spLocks noGrp="1"/>
          </p:cNvSpPr>
          <p:nvPr>
            <p:ph type="ftr" sz="quarter" idx="11"/>
          </p:nvPr>
        </p:nvSpPr>
        <p:spPr>
          <a:ln/>
        </p:spPr>
        <p:txBody>
          <a:bodyPr/>
          <a:lstStyle>
            <a:lvl1pPr>
              <a:defRPr/>
            </a:lvl1pPr>
          </a:lstStyle>
          <a:p>
            <a:pPr>
              <a:defRPr/>
            </a:pPr>
            <a:endParaRPr lang="en-US"/>
          </a:p>
        </p:txBody>
      </p:sp>
      <p:sp>
        <p:nvSpPr>
          <p:cNvPr id="7" name="Slide Number Placeholder 18"/>
          <p:cNvSpPr>
            <a:spLocks noGrp="1"/>
          </p:cNvSpPr>
          <p:nvPr>
            <p:ph type="sldNum" sz="quarter" idx="12"/>
          </p:nvPr>
        </p:nvSpPr>
        <p:spPr/>
        <p:txBody>
          <a:bodyPr/>
          <a:lstStyle>
            <a:lvl1pPr>
              <a:defRPr/>
            </a:lvl1pPr>
          </a:lstStyle>
          <a:p>
            <a:pPr>
              <a:defRPr/>
            </a:pPr>
            <a:fld id="{5508C2A6-FE51-4242-8BE1-B1501A58D2EE}" type="slidenum">
              <a:rPr lang="en-US"/>
              <a:pPr>
                <a:defRPr/>
              </a:pPr>
              <a:t>‹#›</a:t>
            </a:fld>
            <a:endParaRPr lang="en-US" dirty="0"/>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16"/>
          <p:cNvSpPr>
            <a:spLocks noGrp="1"/>
          </p:cNvSpPr>
          <p:nvPr>
            <p:ph type="dt" sz="half" idx="10"/>
          </p:nvPr>
        </p:nvSpPr>
        <p:spPr/>
        <p:txBody>
          <a:bodyPr/>
          <a:lstStyle>
            <a:lvl1pPr>
              <a:defRPr/>
            </a:lvl1pPr>
          </a:lstStyle>
          <a:p>
            <a:pPr>
              <a:defRPr/>
            </a:pPr>
            <a:fld id="{88994648-295A-4EAC-9760-11B8F6CD2F61}" type="datetimeFigureOut">
              <a:rPr lang="en-US"/>
              <a:pPr>
                <a:defRPr/>
              </a:pPr>
              <a:t>11/11/2013</a:t>
            </a:fld>
            <a:endParaRPr lang="en-US" dirty="0"/>
          </a:p>
        </p:txBody>
      </p:sp>
      <p:sp>
        <p:nvSpPr>
          <p:cNvPr id="5" name="Rectangle 16"/>
          <p:cNvSpPr>
            <a:spLocks noGrp="1"/>
          </p:cNvSpPr>
          <p:nvPr>
            <p:ph type="ftr" sz="quarter" idx="11"/>
          </p:nvPr>
        </p:nvSpPr>
        <p:spPr>
          <a:ln/>
        </p:spPr>
        <p:txBody>
          <a:bodyPr/>
          <a:lstStyle>
            <a:lvl1pPr>
              <a:defRPr/>
            </a:lvl1pPr>
          </a:lstStyle>
          <a:p>
            <a:pPr>
              <a:defRPr/>
            </a:pPr>
            <a:endParaRPr lang="en-US"/>
          </a:p>
        </p:txBody>
      </p:sp>
      <p:sp>
        <p:nvSpPr>
          <p:cNvPr id="6" name="Slide Number Placeholder 18"/>
          <p:cNvSpPr>
            <a:spLocks noGrp="1"/>
          </p:cNvSpPr>
          <p:nvPr>
            <p:ph type="sldNum" sz="quarter" idx="12"/>
          </p:nvPr>
        </p:nvSpPr>
        <p:spPr/>
        <p:txBody>
          <a:bodyPr/>
          <a:lstStyle>
            <a:lvl1pPr>
              <a:defRPr/>
            </a:lvl1pPr>
          </a:lstStyle>
          <a:p>
            <a:pPr>
              <a:defRPr/>
            </a:pPr>
            <a:fld id="{A7069DE7-A387-4320-A540-33858AB73B20}" type="slidenum">
              <a:rPr lang="en-US"/>
              <a:pPr>
                <a:defRPr/>
              </a:pPr>
              <a:t>‹#›</a:t>
            </a:fld>
            <a:endParaRPr lang="en-US" dirty="0"/>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6"/>
          <p:cNvSpPr>
            <a:spLocks noGrp="1"/>
          </p:cNvSpPr>
          <p:nvPr>
            <p:ph type="dt" sz="half" idx="10"/>
          </p:nvPr>
        </p:nvSpPr>
        <p:spPr/>
        <p:txBody>
          <a:bodyPr/>
          <a:lstStyle>
            <a:lvl1pPr>
              <a:defRPr/>
            </a:lvl1pPr>
          </a:lstStyle>
          <a:p>
            <a:pPr>
              <a:defRPr/>
            </a:pPr>
            <a:fld id="{F06A0E44-9E6A-4965-B22D-48C1AAA83A78}" type="datetimeFigureOut">
              <a:rPr lang="en-US"/>
              <a:pPr>
                <a:defRPr/>
              </a:pPr>
              <a:t>11/11/2013</a:t>
            </a:fld>
            <a:endParaRPr lang="en-US" dirty="0"/>
          </a:p>
        </p:txBody>
      </p:sp>
      <p:sp>
        <p:nvSpPr>
          <p:cNvPr id="5" name="Rectangle 16"/>
          <p:cNvSpPr>
            <a:spLocks noGrp="1"/>
          </p:cNvSpPr>
          <p:nvPr>
            <p:ph type="ftr" sz="quarter" idx="11"/>
          </p:nvPr>
        </p:nvSpPr>
        <p:spPr>
          <a:ln/>
        </p:spPr>
        <p:txBody>
          <a:bodyPr/>
          <a:lstStyle>
            <a:lvl1pPr>
              <a:defRPr/>
            </a:lvl1pPr>
          </a:lstStyle>
          <a:p>
            <a:pPr>
              <a:defRPr/>
            </a:pPr>
            <a:endParaRPr lang="en-US"/>
          </a:p>
        </p:txBody>
      </p:sp>
      <p:sp>
        <p:nvSpPr>
          <p:cNvPr id="6" name="Slide Number Placeholder 18"/>
          <p:cNvSpPr>
            <a:spLocks noGrp="1"/>
          </p:cNvSpPr>
          <p:nvPr>
            <p:ph type="sldNum" sz="quarter" idx="12"/>
          </p:nvPr>
        </p:nvSpPr>
        <p:spPr/>
        <p:txBody>
          <a:bodyPr/>
          <a:lstStyle>
            <a:lvl1pPr>
              <a:defRPr/>
            </a:lvl1pPr>
          </a:lstStyle>
          <a:p>
            <a:pPr>
              <a:defRPr/>
            </a:pPr>
            <a:fld id="{E448DD4C-A2E5-4F9F-9D0B-4E32FBF3DDEF}" type="slidenum">
              <a:rPr lang="en-US"/>
              <a:pPr>
                <a:defRPr/>
              </a:pPr>
              <a:t>‹#›</a:t>
            </a:fld>
            <a:endParaRPr lang="en-US" dirty="0"/>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16"/>
          <p:cNvSpPr>
            <a:spLocks noGrp="1"/>
          </p:cNvSpPr>
          <p:nvPr>
            <p:ph type="dt" sz="half" idx="10"/>
          </p:nvPr>
        </p:nvSpPr>
        <p:spPr/>
        <p:txBody>
          <a:bodyPr/>
          <a:lstStyle>
            <a:lvl1pPr>
              <a:defRPr/>
            </a:lvl1pPr>
          </a:lstStyle>
          <a:p>
            <a:pPr>
              <a:defRPr/>
            </a:pPr>
            <a:fld id="{359B5E98-505F-4564-9FAA-515E6AF3D279}" type="datetimeFigureOut">
              <a:rPr lang="en-US"/>
              <a:pPr>
                <a:defRPr/>
              </a:pPr>
              <a:t>11/11/2013</a:t>
            </a:fld>
            <a:endParaRPr lang="en-US" dirty="0"/>
          </a:p>
        </p:txBody>
      </p:sp>
      <p:sp>
        <p:nvSpPr>
          <p:cNvPr id="5" name="Rectangle 16"/>
          <p:cNvSpPr>
            <a:spLocks noGrp="1"/>
          </p:cNvSpPr>
          <p:nvPr>
            <p:ph type="ftr" sz="quarter" idx="11"/>
          </p:nvPr>
        </p:nvSpPr>
        <p:spPr>
          <a:ln/>
        </p:spPr>
        <p:txBody>
          <a:bodyPr/>
          <a:lstStyle>
            <a:lvl1pPr>
              <a:defRPr/>
            </a:lvl1pPr>
          </a:lstStyle>
          <a:p>
            <a:pPr>
              <a:defRPr/>
            </a:pPr>
            <a:endParaRPr lang="en-US"/>
          </a:p>
        </p:txBody>
      </p:sp>
      <p:sp>
        <p:nvSpPr>
          <p:cNvPr id="6" name="Slide Number Placeholder 18"/>
          <p:cNvSpPr>
            <a:spLocks noGrp="1"/>
          </p:cNvSpPr>
          <p:nvPr>
            <p:ph type="sldNum" sz="quarter" idx="12"/>
          </p:nvPr>
        </p:nvSpPr>
        <p:spPr/>
        <p:txBody>
          <a:bodyPr/>
          <a:lstStyle>
            <a:lvl1pPr>
              <a:defRPr/>
            </a:lvl1pPr>
          </a:lstStyle>
          <a:p>
            <a:pPr>
              <a:defRPr/>
            </a:pPr>
            <a:fld id="{749E2A74-9329-4FA6-80DD-567B9E220B69}" type="slidenum">
              <a:rPr lang="en-US"/>
              <a:pPr>
                <a:defRPr/>
              </a:pPr>
              <a:t>‹#›</a:t>
            </a:fld>
            <a:endParaRPr lang="en-US" dirty="0"/>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1625" y="1524000"/>
            <a:ext cx="4191000" cy="45989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5025" y="1524000"/>
            <a:ext cx="4191000" cy="45989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6"/>
          <p:cNvSpPr>
            <a:spLocks noGrp="1"/>
          </p:cNvSpPr>
          <p:nvPr>
            <p:ph type="dt" sz="half" idx="10"/>
          </p:nvPr>
        </p:nvSpPr>
        <p:spPr/>
        <p:txBody>
          <a:bodyPr/>
          <a:lstStyle>
            <a:lvl1pPr>
              <a:defRPr/>
            </a:lvl1pPr>
          </a:lstStyle>
          <a:p>
            <a:pPr>
              <a:defRPr/>
            </a:pPr>
            <a:fld id="{A1BC9E52-7A84-42CC-A2A7-7BEF66BE2F7B}" type="datetimeFigureOut">
              <a:rPr lang="en-US"/>
              <a:pPr>
                <a:defRPr/>
              </a:pPr>
              <a:t>11/11/2013</a:t>
            </a:fld>
            <a:endParaRPr lang="en-US" dirty="0"/>
          </a:p>
        </p:txBody>
      </p:sp>
      <p:sp>
        <p:nvSpPr>
          <p:cNvPr id="6" name="Rectangle 16"/>
          <p:cNvSpPr>
            <a:spLocks noGrp="1"/>
          </p:cNvSpPr>
          <p:nvPr>
            <p:ph type="ftr" sz="quarter" idx="11"/>
          </p:nvPr>
        </p:nvSpPr>
        <p:spPr>
          <a:ln/>
        </p:spPr>
        <p:txBody>
          <a:bodyPr/>
          <a:lstStyle>
            <a:lvl1pPr>
              <a:defRPr/>
            </a:lvl1pPr>
          </a:lstStyle>
          <a:p>
            <a:pPr>
              <a:defRPr/>
            </a:pPr>
            <a:endParaRPr lang="en-US"/>
          </a:p>
        </p:txBody>
      </p:sp>
      <p:sp>
        <p:nvSpPr>
          <p:cNvPr id="7" name="Slide Number Placeholder 18"/>
          <p:cNvSpPr>
            <a:spLocks noGrp="1"/>
          </p:cNvSpPr>
          <p:nvPr>
            <p:ph type="sldNum" sz="quarter" idx="12"/>
          </p:nvPr>
        </p:nvSpPr>
        <p:spPr/>
        <p:txBody>
          <a:bodyPr/>
          <a:lstStyle>
            <a:lvl1pPr>
              <a:defRPr/>
            </a:lvl1pPr>
          </a:lstStyle>
          <a:p>
            <a:pPr>
              <a:defRPr/>
            </a:pPr>
            <a:fld id="{BD4E762C-23E7-4898-AEAF-7B05DFCCD718}" type="slidenum">
              <a:rPr lang="en-US"/>
              <a:pPr>
                <a:defRPr/>
              </a:pPr>
              <a:t>‹#›</a:t>
            </a:fld>
            <a:endParaRPr lang="en-US" dirty="0"/>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16"/>
          <p:cNvSpPr>
            <a:spLocks noGrp="1"/>
          </p:cNvSpPr>
          <p:nvPr>
            <p:ph type="dt" sz="half" idx="10"/>
          </p:nvPr>
        </p:nvSpPr>
        <p:spPr/>
        <p:txBody>
          <a:bodyPr/>
          <a:lstStyle>
            <a:lvl1pPr>
              <a:defRPr/>
            </a:lvl1pPr>
          </a:lstStyle>
          <a:p>
            <a:pPr>
              <a:defRPr/>
            </a:pPr>
            <a:fld id="{A44821F5-0BD4-4E37-9EBD-B4DD81C21BB2}" type="datetimeFigureOut">
              <a:rPr lang="en-US"/>
              <a:pPr>
                <a:defRPr/>
              </a:pPr>
              <a:t>11/11/2013</a:t>
            </a:fld>
            <a:endParaRPr lang="en-US" dirty="0"/>
          </a:p>
        </p:txBody>
      </p:sp>
      <p:sp>
        <p:nvSpPr>
          <p:cNvPr id="8" name="Rectangle 16"/>
          <p:cNvSpPr>
            <a:spLocks noGrp="1"/>
          </p:cNvSpPr>
          <p:nvPr>
            <p:ph type="ftr" sz="quarter" idx="11"/>
          </p:nvPr>
        </p:nvSpPr>
        <p:spPr>
          <a:ln/>
        </p:spPr>
        <p:txBody>
          <a:bodyPr/>
          <a:lstStyle>
            <a:lvl1pPr>
              <a:defRPr/>
            </a:lvl1pPr>
          </a:lstStyle>
          <a:p>
            <a:pPr>
              <a:defRPr/>
            </a:pPr>
            <a:endParaRPr lang="en-US"/>
          </a:p>
        </p:txBody>
      </p:sp>
      <p:sp>
        <p:nvSpPr>
          <p:cNvPr id="9" name="Slide Number Placeholder 18"/>
          <p:cNvSpPr>
            <a:spLocks noGrp="1"/>
          </p:cNvSpPr>
          <p:nvPr>
            <p:ph type="sldNum" sz="quarter" idx="12"/>
          </p:nvPr>
        </p:nvSpPr>
        <p:spPr/>
        <p:txBody>
          <a:bodyPr/>
          <a:lstStyle>
            <a:lvl1pPr>
              <a:defRPr/>
            </a:lvl1pPr>
          </a:lstStyle>
          <a:p>
            <a:pPr>
              <a:defRPr/>
            </a:pPr>
            <a:fld id="{8EF70A21-53F8-462D-9F36-7820FC4A586D}" type="slidenum">
              <a:rPr lang="en-US"/>
              <a:pPr>
                <a:defRPr/>
              </a:pPr>
              <a:t>‹#›</a:t>
            </a:fld>
            <a:endParaRPr lang="en-US" dirty="0"/>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16"/>
          <p:cNvSpPr>
            <a:spLocks noGrp="1"/>
          </p:cNvSpPr>
          <p:nvPr>
            <p:ph type="dt" sz="half" idx="10"/>
          </p:nvPr>
        </p:nvSpPr>
        <p:spPr/>
        <p:txBody>
          <a:bodyPr/>
          <a:lstStyle>
            <a:lvl1pPr>
              <a:defRPr/>
            </a:lvl1pPr>
          </a:lstStyle>
          <a:p>
            <a:pPr>
              <a:defRPr/>
            </a:pPr>
            <a:fld id="{750BF479-3B93-48AC-A287-9A981DE55F6D}" type="datetimeFigureOut">
              <a:rPr lang="en-US"/>
              <a:pPr>
                <a:defRPr/>
              </a:pPr>
              <a:t>11/11/2013</a:t>
            </a:fld>
            <a:endParaRPr lang="en-US" dirty="0"/>
          </a:p>
        </p:txBody>
      </p:sp>
      <p:sp>
        <p:nvSpPr>
          <p:cNvPr id="4" name="Rectangle 16"/>
          <p:cNvSpPr>
            <a:spLocks noGrp="1"/>
          </p:cNvSpPr>
          <p:nvPr>
            <p:ph type="ftr" sz="quarter" idx="11"/>
          </p:nvPr>
        </p:nvSpPr>
        <p:spPr>
          <a:ln/>
        </p:spPr>
        <p:txBody>
          <a:bodyPr/>
          <a:lstStyle>
            <a:lvl1pPr>
              <a:defRPr/>
            </a:lvl1pPr>
          </a:lstStyle>
          <a:p>
            <a:pPr>
              <a:defRPr/>
            </a:pPr>
            <a:endParaRPr lang="en-US"/>
          </a:p>
        </p:txBody>
      </p:sp>
      <p:sp>
        <p:nvSpPr>
          <p:cNvPr id="5" name="Slide Number Placeholder 18"/>
          <p:cNvSpPr>
            <a:spLocks noGrp="1"/>
          </p:cNvSpPr>
          <p:nvPr>
            <p:ph type="sldNum" sz="quarter" idx="12"/>
          </p:nvPr>
        </p:nvSpPr>
        <p:spPr/>
        <p:txBody>
          <a:bodyPr/>
          <a:lstStyle>
            <a:lvl1pPr>
              <a:defRPr/>
            </a:lvl1pPr>
          </a:lstStyle>
          <a:p>
            <a:pPr>
              <a:defRPr/>
            </a:pPr>
            <a:fld id="{A88AB0F0-A620-4F43-B214-0E55796A08B4}" type="slidenum">
              <a:rPr lang="en-US"/>
              <a:pPr>
                <a:defRPr/>
              </a:pPr>
              <a:t>‹#›</a:t>
            </a:fld>
            <a:endParaRPr lang="en-US" dirty="0"/>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6"/>
          <p:cNvSpPr>
            <a:spLocks noGrp="1"/>
          </p:cNvSpPr>
          <p:nvPr>
            <p:ph type="dt" sz="half" idx="10"/>
          </p:nvPr>
        </p:nvSpPr>
        <p:spPr/>
        <p:txBody>
          <a:bodyPr/>
          <a:lstStyle>
            <a:lvl1pPr>
              <a:defRPr/>
            </a:lvl1pPr>
          </a:lstStyle>
          <a:p>
            <a:pPr>
              <a:defRPr/>
            </a:pPr>
            <a:fld id="{66D119EF-1557-4507-A827-149B1794C2D1}" type="datetimeFigureOut">
              <a:rPr lang="en-US"/>
              <a:pPr>
                <a:defRPr/>
              </a:pPr>
              <a:t>11/11/2013</a:t>
            </a:fld>
            <a:endParaRPr lang="en-US" dirty="0"/>
          </a:p>
        </p:txBody>
      </p:sp>
      <p:sp>
        <p:nvSpPr>
          <p:cNvPr id="3" name="Rectangle 16"/>
          <p:cNvSpPr>
            <a:spLocks noGrp="1"/>
          </p:cNvSpPr>
          <p:nvPr>
            <p:ph type="ftr" sz="quarter" idx="11"/>
          </p:nvPr>
        </p:nvSpPr>
        <p:spPr>
          <a:ln/>
        </p:spPr>
        <p:txBody>
          <a:bodyPr/>
          <a:lstStyle>
            <a:lvl1pPr>
              <a:defRPr/>
            </a:lvl1pPr>
          </a:lstStyle>
          <a:p>
            <a:pPr>
              <a:defRPr/>
            </a:pPr>
            <a:endParaRPr lang="en-US"/>
          </a:p>
        </p:txBody>
      </p:sp>
      <p:sp>
        <p:nvSpPr>
          <p:cNvPr id="4" name="Slide Number Placeholder 18"/>
          <p:cNvSpPr>
            <a:spLocks noGrp="1"/>
          </p:cNvSpPr>
          <p:nvPr>
            <p:ph type="sldNum" sz="quarter" idx="12"/>
          </p:nvPr>
        </p:nvSpPr>
        <p:spPr/>
        <p:txBody>
          <a:bodyPr/>
          <a:lstStyle>
            <a:lvl1pPr>
              <a:defRPr/>
            </a:lvl1pPr>
          </a:lstStyle>
          <a:p>
            <a:pPr>
              <a:defRPr/>
            </a:pPr>
            <a:fld id="{AC3325E5-00B0-4319-9849-0D2D30032475}" type="slidenum">
              <a:rPr lang="en-US"/>
              <a:pPr>
                <a:defRPr/>
              </a:pPr>
              <a:t>‹#›</a:t>
            </a:fld>
            <a:endParaRPr lang="en-US" dirty="0"/>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16"/>
          <p:cNvSpPr>
            <a:spLocks noGrp="1"/>
          </p:cNvSpPr>
          <p:nvPr>
            <p:ph type="dt" sz="half" idx="10"/>
          </p:nvPr>
        </p:nvSpPr>
        <p:spPr/>
        <p:txBody>
          <a:bodyPr/>
          <a:lstStyle>
            <a:lvl1pPr>
              <a:defRPr/>
            </a:lvl1pPr>
          </a:lstStyle>
          <a:p>
            <a:pPr>
              <a:defRPr/>
            </a:pPr>
            <a:fld id="{AC67649A-7665-4F5B-B217-115C8391A159}" type="datetimeFigureOut">
              <a:rPr lang="en-US"/>
              <a:pPr>
                <a:defRPr/>
              </a:pPr>
              <a:t>11/11/2013</a:t>
            </a:fld>
            <a:endParaRPr lang="en-US" dirty="0"/>
          </a:p>
        </p:txBody>
      </p:sp>
      <p:sp>
        <p:nvSpPr>
          <p:cNvPr id="6" name="Rectangle 16"/>
          <p:cNvSpPr>
            <a:spLocks noGrp="1"/>
          </p:cNvSpPr>
          <p:nvPr>
            <p:ph type="ftr" sz="quarter" idx="11"/>
          </p:nvPr>
        </p:nvSpPr>
        <p:spPr>
          <a:ln/>
        </p:spPr>
        <p:txBody>
          <a:bodyPr/>
          <a:lstStyle>
            <a:lvl1pPr>
              <a:defRPr/>
            </a:lvl1pPr>
          </a:lstStyle>
          <a:p>
            <a:pPr>
              <a:defRPr/>
            </a:pPr>
            <a:endParaRPr lang="en-US"/>
          </a:p>
        </p:txBody>
      </p:sp>
      <p:sp>
        <p:nvSpPr>
          <p:cNvPr id="7" name="Slide Number Placeholder 18"/>
          <p:cNvSpPr>
            <a:spLocks noGrp="1"/>
          </p:cNvSpPr>
          <p:nvPr>
            <p:ph type="sldNum" sz="quarter" idx="12"/>
          </p:nvPr>
        </p:nvSpPr>
        <p:spPr/>
        <p:txBody>
          <a:bodyPr/>
          <a:lstStyle>
            <a:lvl1pPr>
              <a:defRPr/>
            </a:lvl1pPr>
          </a:lstStyle>
          <a:p>
            <a:pPr>
              <a:defRPr/>
            </a:pPr>
            <a:fld id="{21906769-D499-4CFB-A427-C6EE4038E8A7}" type="slidenum">
              <a:rPr lang="en-US"/>
              <a:pPr>
                <a:defRPr/>
              </a:pPr>
              <a:t>‹#›</a:t>
            </a:fld>
            <a:endParaRPr lang="en-US" dirty="0"/>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16"/>
          <p:cNvSpPr>
            <a:spLocks noGrp="1"/>
          </p:cNvSpPr>
          <p:nvPr>
            <p:ph type="dt" sz="half" idx="10"/>
          </p:nvPr>
        </p:nvSpPr>
        <p:spPr/>
        <p:txBody>
          <a:bodyPr/>
          <a:lstStyle>
            <a:lvl1pPr>
              <a:defRPr/>
            </a:lvl1pPr>
          </a:lstStyle>
          <a:p>
            <a:pPr>
              <a:defRPr/>
            </a:pPr>
            <a:fld id="{5C4C1958-6AC4-45D0-B5F0-8E25466694B4}" type="datetimeFigureOut">
              <a:rPr lang="en-US"/>
              <a:pPr>
                <a:defRPr/>
              </a:pPr>
              <a:t>11/11/2013</a:t>
            </a:fld>
            <a:endParaRPr lang="en-US" dirty="0"/>
          </a:p>
        </p:txBody>
      </p:sp>
      <p:sp>
        <p:nvSpPr>
          <p:cNvPr id="6" name="Rectangle 16"/>
          <p:cNvSpPr>
            <a:spLocks noGrp="1"/>
          </p:cNvSpPr>
          <p:nvPr>
            <p:ph type="ftr" sz="quarter" idx="11"/>
          </p:nvPr>
        </p:nvSpPr>
        <p:spPr>
          <a:ln/>
        </p:spPr>
        <p:txBody>
          <a:bodyPr/>
          <a:lstStyle>
            <a:lvl1pPr>
              <a:defRPr/>
            </a:lvl1pPr>
          </a:lstStyle>
          <a:p>
            <a:pPr>
              <a:defRPr/>
            </a:pPr>
            <a:endParaRPr lang="en-US"/>
          </a:p>
        </p:txBody>
      </p:sp>
      <p:sp>
        <p:nvSpPr>
          <p:cNvPr id="7" name="Slide Number Placeholder 18"/>
          <p:cNvSpPr>
            <a:spLocks noGrp="1"/>
          </p:cNvSpPr>
          <p:nvPr>
            <p:ph type="sldNum" sz="quarter" idx="12"/>
          </p:nvPr>
        </p:nvSpPr>
        <p:spPr/>
        <p:txBody>
          <a:bodyPr/>
          <a:lstStyle>
            <a:lvl1pPr>
              <a:defRPr/>
            </a:lvl1pPr>
          </a:lstStyle>
          <a:p>
            <a:pPr>
              <a:defRPr/>
            </a:pPr>
            <a:fld id="{2E3C338B-A700-4833-A3F4-0CF429A2D1E1}" type="slidenum">
              <a:rPr lang="en-US"/>
              <a:pPr>
                <a:defRPr/>
              </a:pPr>
              <a:t>‹#›</a:t>
            </a:fld>
            <a:endParaRPr lang="en-US" dirty="0"/>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6"/>
          <p:cNvSpPr>
            <a:spLocks noGrp="1"/>
          </p:cNvSpPr>
          <p:nvPr>
            <p:ph type="dt" sz="half" idx="10"/>
          </p:nvPr>
        </p:nvSpPr>
        <p:spPr/>
        <p:txBody>
          <a:bodyPr/>
          <a:lstStyle>
            <a:lvl1pPr>
              <a:defRPr/>
            </a:lvl1pPr>
          </a:lstStyle>
          <a:p>
            <a:pPr>
              <a:defRPr/>
            </a:pPr>
            <a:fld id="{D746D6F4-6D7C-42C7-98B5-D21438E0A08A}" type="datetimeFigureOut">
              <a:rPr lang="en-US"/>
              <a:pPr>
                <a:defRPr/>
              </a:pPr>
              <a:t>11/11/2013</a:t>
            </a:fld>
            <a:endParaRPr lang="en-US" dirty="0"/>
          </a:p>
        </p:txBody>
      </p:sp>
      <p:sp>
        <p:nvSpPr>
          <p:cNvPr id="5" name="Rectangle 16"/>
          <p:cNvSpPr>
            <a:spLocks noGrp="1"/>
          </p:cNvSpPr>
          <p:nvPr>
            <p:ph type="ftr" sz="quarter" idx="11"/>
          </p:nvPr>
        </p:nvSpPr>
        <p:spPr>
          <a:ln/>
        </p:spPr>
        <p:txBody>
          <a:bodyPr/>
          <a:lstStyle>
            <a:lvl1pPr>
              <a:defRPr/>
            </a:lvl1pPr>
          </a:lstStyle>
          <a:p>
            <a:pPr>
              <a:defRPr/>
            </a:pPr>
            <a:endParaRPr lang="en-US"/>
          </a:p>
        </p:txBody>
      </p:sp>
      <p:sp>
        <p:nvSpPr>
          <p:cNvPr id="6" name="Slide Number Placeholder 18"/>
          <p:cNvSpPr>
            <a:spLocks noGrp="1"/>
          </p:cNvSpPr>
          <p:nvPr>
            <p:ph type="sldNum" sz="quarter" idx="12"/>
          </p:nvPr>
        </p:nvSpPr>
        <p:spPr/>
        <p:txBody>
          <a:bodyPr/>
          <a:lstStyle>
            <a:lvl1pPr>
              <a:defRPr/>
            </a:lvl1pPr>
          </a:lstStyle>
          <a:p>
            <a:pPr>
              <a:defRPr/>
            </a:pPr>
            <a:fld id="{203F61CC-DC45-4ECB-88CC-96D69DB6E8ED}"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16"/>
          <p:cNvSpPr>
            <a:spLocks noGrp="1"/>
          </p:cNvSpPr>
          <p:nvPr>
            <p:ph type="dt" sz="half" idx="10"/>
          </p:nvPr>
        </p:nvSpPr>
        <p:spPr/>
        <p:txBody>
          <a:bodyPr/>
          <a:lstStyle>
            <a:lvl1pPr>
              <a:defRPr/>
            </a:lvl1pPr>
          </a:lstStyle>
          <a:p>
            <a:pPr>
              <a:defRPr/>
            </a:pPr>
            <a:fld id="{44090B66-B6F1-4E45-A9D4-59AF1D0D6135}" type="datetimeFigureOut">
              <a:rPr lang="en-US"/>
              <a:pPr>
                <a:defRPr/>
              </a:pPr>
              <a:t>11/11/2013</a:t>
            </a:fld>
            <a:endParaRPr lang="en-US" dirty="0"/>
          </a:p>
        </p:txBody>
      </p:sp>
      <p:sp>
        <p:nvSpPr>
          <p:cNvPr id="8" name="Rectangle 16"/>
          <p:cNvSpPr>
            <a:spLocks noGrp="1"/>
          </p:cNvSpPr>
          <p:nvPr>
            <p:ph type="ftr" sz="quarter" idx="11"/>
          </p:nvPr>
        </p:nvSpPr>
        <p:spPr>
          <a:ln/>
        </p:spPr>
        <p:txBody>
          <a:bodyPr/>
          <a:lstStyle>
            <a:lvl1pPr>
              <a:defRPr/>
            </a:lvl1pPr>
          </a:lstStyle>
          <a:p>
            <a:pPr>
              <a:defRPr/>
            </a:pPr>
            <a:endParaRPr lang="en-US"/>
          </a:p>
        </p:txBody>
      </p:sp>
      <p:sp>
        <p:nvSpPr>
          <p:cNvPr id="9" name="Slide Number Placeholder 18"/>
          <p:cNvSpPr>
            <a:spLocks noGrp="1"/>
          </p:cNvSpPr>
          <p:nvPr>
            <p:ph type="sldNum" sz="quarter" idx="12"/>
          </p:nvPr>
        </p:nvSpPr>
        <p:spPr/>
        <p:txBody>
          <a:bodyPr/>
          <a:lstStyle>
            <a:lvl1pPr>
              <a:defRPr/>
            </a:lvl1pPr>
          </a:lstStyle>
          <a:p>
            <a:pPr>
              <a:defRPr/>
            </a:pPr>
            <a:fld id="{0312DA13-615C-47D9-A71B-0FE2C0135DE3}" type="slidenum">
              <a:rPr lang="en-US"/>
              <a:pPr>
                <a:defRPr/>
              </a:pPr>
              <a:t>‹#›</a:t>
            </a:fld>
            <a:endParaRPr lang="en-US" dirty="0"/>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02425" y="228600"/>
            <a:ext cx="2133600" cy="58943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1625" y="228600"/>
            <a:ext cx="6248400" cy="58943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6"/>
          <p:cNvSpPr>
            <a:spLocks noGrp="1"/>
          </p:cNvSpPr>
          <p:nvPr>
            <p:ph type="dt" sz="half" idx="10"/>
          </p:nvPr>
        </p:nvSpPr>
        <p:spPr/>
        <p:txBody>
          <a:bodyPr/>
          <a:lstStyle>
            <a:lvl1pPr>
              <a:defRPr/>
            </a:lvl1pPr>
          </a:lstStyle>
          <a:p>
            <a:pPr>
              <a:defRPr/>
            </a:pPr>
            <a:fld id="{D1574349-08B8-4969-AB58-6A4DBB9621CE}" type="datetimeFigureOut">
              <a:rPr lang="en-US"/>
              <a:pPr>
                <a:defRPr/>
              </a:pPr>
              <a:t>11/11/2013</a:t>
            </a:fld>
            <a:endParaRPr lang="en-US" dirty="0"/>
          </a:p>
        </p:txBody>
      </p:sp>
      <p:sp>
        <p:nvSpPr>
          <p:cNvPr id="5" name="Rectangle 16"/>
          <p:cNvSpPr>
            <a:spLocks noGrp="1"/>
          </p:cNvSpPr>
          <p:nvPr>
            <p:ph type="ftr" sz="quarter" idx="11"/>
          </p:nvPr>
        </p:nvSpPr>
        <p:spPr>
          <a:ln/>
        </p:spPr>
        <p:txBody>
          <a:bodyPr/>
          <a:lstStyle>
            <a:lvl1pPr>
              <a:defRPr/>
            </a:lvl1pPr>
          </a:lstStyle>
          <a:p>
            <a:pPr>
              <a:defRPr/>
            </a:pPr>
            <a:endParaRPr lang="en-US"/>
          </a:p>
        </p:txBody>
      </p:sp>
      <p:sp>
        <p:nvSpPr>
          <p:cNvPr id="6" name="Slide Number Placeholder 18"/>
          <p:cNvSpPr>
            <a:spLocks noGrp="1"/>
          </p:cNvSpPr>
          <p:nvPr>
            <p:ph type="sldNum" sz="quarter" idx="12"/>
          </p:nvPr>
        </p:nvSpPr>
        <p:spPr/>
        <p:txBody>
          <a:bodyPr/>
          <a:lstStyle>
            <a:lvl1pPr>
              <a:defRPr/>
            </a:lvl1pPr>
          </a:lstStyle>
          <a:p>
            <a:pPr>
              <a:defRPr/>
            </a:pPr>
            <a:fld id="{0662CFC4-9CF6-44C0-AFBA-26A246E35F08}" type="slidenum">
              <a:rPr lang="en-US"/>
              <a:pPr>
                <a:defRPr/>
              </a:pPr>
              <a:t>‹#›</a:t>
            </a:fld>
            <a:endParaRPr lang="en-US" dirty="0"/>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15"/>
          <p:cNvSpPr>
            <a:spLocks noGrp="1"/>
          </p:cNvSpPr>
          <p:nvPr>
            <p:ph type="dt" sz="half" idx="10"/>
          </p:nvPr>
        </p:nvSpPr>
        <p:spPr/>
        <p:txBody>
          <a:bodyPr/>
          <a:lstStyle>
            <a:lvl1pPr>
              <a:defRPr/>
            </a:lvl1pPr>
          </a:lstStyle>
          <a:p>
            <a:pPr>
              <a:defRPr/>
            </a:pPr>
            <a:fld id="{A6359FF3-6698-4CA7-9711-FCFA9177CFD3}" type="datetimeFigureOut">
              <a:rPr lang="en-US"/>
              <a:pPr>
                <a:defRPr/>
              </a:pPr>
              <a:t>11/11/2013</a:t>
            </a:fld>
            <a:endParaRPr lang="en-US" dirty="0"/>
          </a:p>
        </p:txBody>
      </p:sp>
      <p:sp>
        <p:nvSpPr>
          <p:cNvPr id="5" name="Rectangle 15"/>
          <p:cNvSpPr>
            <a:spLocks noGrp="1"/>
          </p:cNvSpPr>
          <p:nvPr>
            <p:ph type="ftr" sz="quarter" idx="11"/>
          </p:nvPr>
        </p:nvSpPr>
        <p:spPr>
          <a:ln/>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ABB34ABC-4119-45C6-AC84-726E18E8CB42}" type="slidenum">
              <a:rPr lang="en-US"/>
              <a:pPr>
                <a:defRPr/>
              </a:pPr>
              <a:t>‹#›</a:t>
            </a:fld>
            <a:endParaRPr lang="en-US" dirty="0"/>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5"/>
          <p:cNvSpPr>
            <a:spLocks noGrp="1"/>
          </p:cNvSpPr>
          <p:nvPr>
            <p:ph type="dt" sz="half" idx="10"/>
          </p:nvPr>
        </p:nvSpPr>
        <p:spPr/>
        <p:txBody>
          <a:bodyPr/>
          <a:lstStyle>
            <a:lvl1pPr>
              <a:defRPr/>
            </a:lvl1pPr>
          </a:lstStyle>
          <a:p>
            <a:pPr>
              <a:defRPr/>
            </a:pPr>
            <a:fld id="{1C4829EB-355D-4B5F-9293-96C52577EECB}" type="datetimeFigureOut">
              <a:rPr lang="en-US"/>
              <a:pPr>
                <a:defRPr/>
              </a:pPr>
              <a:t>11/11/2013</a:t>
            </a:fld>
            <a:endParaRPr lang="en-US" dirty="0"/>
          </a:p>
        </p:txBody>
      </p:sp>
      <p:sp>
        <p:nvSpPr>
          <p:cNvPr id="5" name="Rectangle 15"/>
          <p:cNvSpPr>
            <a:spLocks noGrp="1"/>
          </p:cNvSpPr>
          <p:nvPr>
            <p:ph type="ftr" sz="quarter" idx="11"/>
          </p:nvPr>
        </p:nvSpPr>
        <p:spPr>
          <a:ln/>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D4C8FC45-3129-44BB-9B0A-2209E3DFE3FC}" type="slidenum">
              <a:rPr lang="en-US"/>
              <a:pPr>
                <a:defRPr/>
              </a:pPr>
              <a:t>‹#›</a:t>
            </a:fld>
            <a:endParaRPr lang="en-US" dirty="0"/>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15"/>
          <p:cNvSpPr>
            <a:spLocks noGrp="1"/>
          </p:cNvSpPr>
          <p:nvPr>
            <p:ph type="dt" sz="half" idx="10"/>
          </p:nvPr>
        </p:nvSpPr>
        <p:spPr/>
        <p:txBody>
          <a:bodyPr/>
          <a:lstStyle>
            <a:lvl1pPr>
              <a:defRPr/>
            </a:lvl1pPr>
          </a:lstStyle>
          <a:p>
            <a:pPr>
              <a:defRPr/>
            </a:pPr>
            <a:fld id="{1266E325-3B02-4D93-81E0-B488BEF48550}" type="datetimeFigureOut">
              <a:rPr lang="en-US"/>
              <a:pPr>
                <a:defRPr/>
              </a:pPr>
              <a:t>11/11/2013</a:t>
            </a:fld>
            <a:endParaRPr lang="en-US" dirty="0"/>
          </a:p>
        </p:txBody>
      </p:sp>
      <p:sp>
        <p:nvSpPr>
          <p:cNvPr id="5" name="Rectangle 15"/>
          <p:cNvSpPr>
            <a:spLocks noGrp="1"/>
          </p:cNvSpPr>
          <p:nvPr>
            <p:ph type="ftr" sz="quarter" idx="11"/>
          </p:nvPr>
        </p:nvSpPr>
        <p:spPr>
          <a:ln/>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508CE86D-0F73-4635-81C0-9B3DD49FA136}" type="slidenum">
              <a:rPr lang="en-US"/>
              <a:pPr>
                <a:defRPr/>
              </a:pPr>
              <a:t>‹#›</a:t>
            </a:fld>
            <a:endParaRPr lang="en-US" dirty="0"/>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1625" y="1524000"/>
            <a:ext cx="4191000" cy="45989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5025" y="1524000"/>
            <a:ext cx="4191000" cy="45989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5"/>
          <p:cNvSpPr>
            <a:spLocks noGrp="1"/>
          </p:cNvSpPr>
          <p:nvPr>
            <p:ph type="dt" sz="half" idx="10"/>
          </p:nvPr>
        </p:nvSpPr>
        <p:spPr/>
        <p:txBody>
          <a:bodyPr/>
          <a:lstStyle>
            <a:lvl1pPr>
              <a:defRPr/>
            </a:lvl1pPr>
          </a:lstStyle>
          <a:p>
            <a:pPr>
              <a:defRPr/>
            </a:pPr>
            <a:fld id="{A9F7B5EB-0434-4BB6-9402-2D030D7E506C}" type="datetimeFigureOut">
              <a:rPr lang="en-US"/>
              <a:pPr>
                <a:defRPr/>
              </a:pPr>
              <a:t>11/11/2013</a:t>
            </a:fld>
            <a:endParaRPr lang="en-US" dirty="0"/>
          </a:p>
        </p:txBody>
      </p:sp>
      <p:sp>
        <p:nvSpPr>
          <p:cNvPr id="6" name="Rectangle 15"/>
          <p:cNvSpPr>
            <a:spLocks noGrp="1"/>
          </p:cNvSpPr>
          <p:nvPr>
            <p:ph type="ftr" sz="quarter" idx="11"/>
          </p:nvPr>
        </p:nvSpPr>
        <p:spPr>
          <a:ln/>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3DD553C8-1CF9-4286-8042-C0BF60B2D122}" type="slidenum">
              <a:rPr lang="en-US"/>
              <a:pPr>
                <a:defRPr/>
              </a:pPr>
              <a:t>‹#›</a:t>
            </a:fld>
            <a:endParaRPr lang="en-US" dirty="0"/>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15"/>
          <p:cNvSpPr>
            <a:spLocks noGrp="1"/>
          </p:cNvSpPr>
          <p:nvPr>
            <p:ph type="dt" sz="half" idx="10"/>
          </p:nvPr>
        </p:nvSpPr>
        <p:spPr/>
        <p:txBody>
          <a:bodyPr/>
          <a:lstStyle>
            <a:lvl1pPr>
              <a:defRPr/>
            </a:lvl1pPr>
          </a:lstStyle>
          <a:p>
            <a:pPr>
              <a:defRPr/>
            </a:pPr>
            <a:fld id="{ED65AEC8-B54E-4616-A8D9-3734FD42EADE}" type="datetimeFigureOut">
              <a:rPr lang="en-US"/>
              <a:pPr>
                <a:defRPr/>
              </a:pPr>
              <a:t>11/11/2013</a:t>
            </a:fld>
            <a:endParaRPr lang="en-US" dirty="0"/>
          </a:p>
        </p:txBody>
      </p:sp>
      <p:sp>
        <p:nvSpPr>
          <p:cNvPr id="8" name="Rectangle 15"/>
          <p:cNvSpPr>
            <a:spLocks noGrp="1"/>
          </p:cNvSpPr>
          <p:nvPr>
            <p:ph type="ftr" sz="quarter" idx="11"/>
          </p:nvPr>
        </p:nvSpPr>
        <p:spPr>
          <a:ln/>
        </p:spPr>
        <p:txBody>
          <a:bodyPr/>
          <a:lstStyle>
            <a:lvl1pPr>
              <a:defRPr/>
            </a:lvl1pPr>
          </a:lstStyle>
          <a:p>
            <a:pPr>
              <a:defRPr/>
            </a:pPr>
            <a:endParaRPr lang="en-US"/>
          </a:p>
        </p:txBody>
      </p:sp>
      <p:sp>
        <p:nvSpPr>
          <p:cNvPr id="9" name="Slide Number Placeholder 17"/>
          <p:cNvSpPr>
            <a:spLocks noGrp="1"/>
          </p:cNvSpPr>
          <p:nvPr>
            <p:ph type="sldNum" sz="quarter" idx="12"/>
          </p:nvPr>
        </p:nvSpPr>
        <p:spPr/>
        <p:txBody>
          <a:bodyPr/>
          <a:lstStyle>
            <a:lvl1pPr>
              <a:defRPr/>
            </a:lvl1pPr>
          </a:lstStyle>
          <a:p>
            <a:pPr>
              <a:defRPr/>
            </a:pPr>
            <a:fld id="{49B08635-D52D-47AD-9A1F-4AB15A182311}" type="slidenum">
              <a:rPr lang="en-US"/>
              <a:pPr>
                <a:defRPr/>
              </a:pPr>
              <a:t>‹#›</a:t>
            </a:fld>
            <a:endParaRPr lang="en-US" dirty="0"/>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15"/>
          <p:cNvSpPr>
            <a:spLocks noGrp="1"/>
          </p:cNvSpPr>
          <p:nvPr>
            <p:ph type="dt" sz="half" idx="10"/>
          </p:nvPr>
        </p:nvSpPr>
        <p:spPr/>
        <p:txBody>
          <a:bodyPr/>
          <a:lstStyle>
            <a:lvl1pPr>
              <a:defRPr/>
            </a:lvl1pPr>
          </a:lstStyle>
          <a:p>
            <a:pPr>
              <a:defRPr/>
            </a:pPr>
            <a:fld id="{0291E579-EECC-42BC-9F3C-0C362F8BB608}" type="datetimeFigureOut">
              <a:rPr lang="en-US"/>
              <a:pPr>
                <a:defRPr/>
              </a:pPr>
              <a:t>11/11/2013</a:t>
            </a:fld>
            <a:endParaRPr lang="en-US" dirty="0"/>
          </a:p>
        </p:txBody>
      </p:sp>
      <p:sp>
        <p:nvSpPr>
          <p:cNvPr id="4" name="Rectangle 15"/>
          <p:cNvSpPr>
            <a:spLocks noGrp="1"/>
          </p:cNvSpPr>
          <p:nvPr>
            <p:ph type="ftr" sz="quarter" idx="11"/>
          </p:nvPr>
        </p:nvSpPr>
        <p:spPr>
          <a:ln/>
        </p:spPr>
        <p:txBody>
          <a:bodyPr/>
          <a:lstStyle>
            <a:lvl1pPr>
              <a:defRPr/>
            </a:lvl1pPr>
          </a:lstStyle>
          <a:p>
            <a:pPr>
              <a:defRPr/>
            </a:pPr>
            <a:endParaRPr lang="en-US"/>
          </a:p>
        </p:txBody>
      </p:sp>
      <p:sp>
        <p:nvSpPr>
          <p:cNvPr id="5" name="Slide Number Placeholder 17"/>
          <p:cNvSpPr>
            <a:spLocks noGrp="1"/>
          </p:cNvSpPr>
          <p:nvPr>
            <p:ph type="sldNum" sz="quarter" idx="12"/>
          </p:nvPr>
        </p:nvSpPr>
        <p:spPr/>
        <p:txBody>
          <a:bodyPr/>
          <a:lstStyle>
            <a:lvl1pPr>
              <a:defRPr/>
            </a:lvl1pPr>
          </a:lstStyle>
          <a:p>
            <a:pPr>
              <a:defRPr/>
            </a:pPr>
            <a:fld id="{C5501A5F-4176-4007-98EB-D465692ABBB2}" type="slidenum">
              <a:rPr lang="en-US"/>
              <a:pPr>
                <a:defRPr/>
              </a:pPr>
              <a:t>‹#›</a:t>
            </a:fld>
            <a:endParaRPr lang="en-US" dirty="0"/>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5"/>
          <p:cNvSpPr>
            <a:spLocks noGrp="1"/>
          </p:cNvSpPr>
          <p:nvPr>
            <p:ph type="dt" sz="half" idx="10"/>
          </p:nvPr>
        </p:nvSpPr>
        <p:spPr/>
        <p:txBody>
          <a:bodyPr/>
          <a:lstStyle>
            <a:lvl1pPr>
              <a:defRPr/>
            </a:lvl1pPr>
          </a:lstStyle>
          <a:p>
            <a:pPr>
              <a:defRPr/>
            </a:pPr>
            <a:fld id="{E57B8799-5CA7-41F7-AD14-2452346E9E07}" type="datetimeFigureOut">
              <a:rPr lang="en-US"/>
              <a:pPr>
                <a:defRPr/>
              </a:pPr>
              <a:t>11/11/2013</a:t>
            </a:fld>
            <a:endParaRPr lang="en-US" dirty="0"/>
          </a:p>
        </p:txBody>
      </p:sp>
      <p:sp>
        <p:nvSpPr>
          <p:cNvPr id="3" name="Rectangle 15"/>
          <p:cNvSpPr>
            <a:spLocks noGrp="1"/>
          </p:cNvSpPr>
          <p:nvPr>
            <p:ph type="ftr" sz="quarter" idx="11"/>
          </p:nvPr>
        </p:nvSpPr>
        <p:spPr>
          <a:ln/>
        </p:spPr>
        <p:txBody>
          <a:bodyPr/>
          <a:lstStyle>
            <a:lvl1pPr>
              <a:defRPr/>
            </a:lvl1pPr>
          </a:lstStyle>
          <a:p>
            <a:pPr>
              <a:defRPr/>
            </a:pPr>
            <a:endParaRPr lang="en-US"/>
          </a:p>
        </p:txBody>
      </p:sp>
      <p:sp>
        <p:nvSpPr>
          <p:cNvPr id="4" name="Slide Number Placeholder 17"/>
          <p:cNvSpPr>
            <a:spLocks noGrp="1"/>
          </p:cNvSpPr>
          <p:nvPr>
            <p:ph type="sldNum" sz="quarter" idx="12"/>
          </p:nvPr>
        </p:nvSpPr>
        <p:spPr/>
        <p:txBody>
          <a:bodyPr/>
          <a:lstStyle>
            <a:lvl1pPr>
              <a:defRPr/>
            </a:lvl1pPr>
          </a:lstStyle>
          <a:p>
            <a:pPr>
              <a:defRPr/>
            </a:pPr>
            <a:fld id="{97E583AC-255F-4CDC-8772-54E15191A6CA}" type="slidenum">
              <a:rPr lang="en-US"/>
              <a:pPr>
                <a:defRPr/>
              </a:pPr>
              <a:t>‹#›</a:t>
            </a:fld>
            <a:endParaRPr lang="en-US" dirty="0"/>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15"/>
          <p:cNvSpPr>
            <a:spLocks noGrp="1"/>
          </p:cNvSpPr>
          <p:nvPr>
            <p:ph type="dt" sz="half" idx="10"/>
          </p:nvPr>
        </p:nvSpPr>
        <p:spPr/>
        <p:txBody>
          <a:bodyPr/>
          <a:lstStyle>
            <a:lvl1pPr>
              <a:defRPr/>
            </a:lvl1pPr>
          </a:lstStyle>
          <a:p>
            <a:pPr>
              <a:defRPr/>
            </a:pPr>
            <a:fld id="{98573E95-9F63-4E67-A86F-8ADADAAA1876}" type="datetimeFigureOut">
              <a:rPr lang="en-US"/>
              <a:pPr>
                <a:defRPr/>
              </a:pPr>
              <a:t>11/11/2013</a:t>
            </a:fld>
            <a:endParaRPr lang="en-US" dirty="0"/>
          </a:p>
        </p:txBody>
      </p:sp>
      <p:sp>
        <p:nvSpPr>
          <p:cNvPr id="6" name="Rectangle 15"/>
          <p:cNvSpPr>
            <a:spLocks noGrp="1"/>
          </p:cNvSpPr>
          <p:nvPr>
            <p:ph type="ftr" sz="quarter" idx="11"/>
          </p:nvPr>
        </p:nvSpPr>
        <p:spPr>
          <a:ln/>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2610DB51-1173-4A4F-94E7-F529E16FED23}" type="slidenum">
              <a:rPr lang="en-US"/>
              <a:pPr>
                <a:defRPr/>
              </a:pPr>
              <a:t>‹#›</a:t>
            </a:fld>
            <a:endParaRPr lang="en-US" dirty="0"/>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15"/>
          <p:cNvSpPr>
            <a:spLocks noGrp="1"/>
          </p:cNvSpPr>
          <p:nvPr>
            <p:ph type="dt" sz="half" idx="10"/>
          </p:nvPr>
        </p:nvSpPr>
        <p:spPr/>
        <p:txBody>
          <a:bodyPr/>
          <a:lstStyle>
            <a:lvl1pPr>
              <a:defRPr/>
            </a:lvl1pPr>
          </a:lstStyle>
          <a:p>
            <a:pPr>
              <a:defRPr/>
            </a:pPr>
            <a:fld id="{14096D72-4148-4550-B609-96C03DC35E49}" type="datetimeFigureOut">
              <a:rPr lang="en-US"/>
              <a:pPr>
                <a:defRPr/>
              </a:pPr>
              <a:t>11/11/2013</a:t>
            </a:fld>
            <a:endParaRPr lang="en-US" dirty="0"/>
          </a:p>
        </p:txBody>
      </p:sp>
      <p:sp>
        <p:nvSpPr>
          <p:cNvPr id="6" name="Rectangle 15"/>
          <p:cNvSpPr>
            <a:spLocks noGrp="1"/>
          </p:cNvSpPr>
          <p:nvPr>
            <p:ph type="ftr" sz="quarter" idx="11"/>
          </p:nvPr>
        </p:nvSpPr>
        <p:spPr>
          <a:ln/>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0D4A6D04-49EB-4BFC-9318-9A2AFFC62856}"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16"/>
          <p:cNvSpPr>
            <a:spLocks noGrp="1"/>
          </p:cNvSpPr>
          <p:nvPr>
            <p:ph type="dt" sz="half" idx="10"/>
          </p:nvPr>
        </p:nvSpPr>
        <p:spPr/>
        <p:txBody>
          <a:bodyPr/>
          <a:lstStyle>
            <a:lvl1pPr>
              <a:defRPr/>
            </a:lvl1pPr>
          </a:lstStyle>
          <a:p>
            <a:pPr>
              <a:defRPr/>
            </a:pPr>
            <a:fld id="{626D7CE2-2B15-4543-AC60-59A41F295E4A}" type="datetimeFigureOut">
              <a:rPr lang="en-US"/>
              <a:pPr>
                <a:defRPr/>
              </a:pPr>
              <a:t>11/11/2013</a:t>
            </a:fld>
            <a:endParaRPr lang="en-US" dirty="0"/>
          </a:p>
        </p:txBody>
      </p:sp>
      <p:sp>
        <p:nvSpPr>
          <p:cNvPr id="4" name="Rectangle 16"/>
          <p:cNvSpPr>
            <a:spLocks noGrp="1"/>
          </p:cNvSpPr>
          <p:nvPr>
            <p:ph type="ftr" sz="quarter" idx="11"/>
          </p:nvPr>
        </p:nvSpPr>
        <p:spPr>
          <a:ln/>
        </p:spPr>
        <p:txBody>
          <a:bodyPr/>
          <a:lstStyle>
            <a:lvl1pPr>
              <a:defRPr/>
            </a:lvl1pPr>
          </a:lstStyle>
          <a:p>
            <a:pPr>
              <a:defRPr/>
            </a:pPr>
            <a:endParaRPr lang="en-US"/>
          </a:p>
        </p:txBody>
      </p:sp>
      <p:sp>
        <p:nvSpPr>
          <p:cNvPr id="5" name="Slide Number Placeholder 18"/>
          <p:cNvSpPr>
            <a:spLocks noGrp="1"/>
          </p:cNvSpPr>
          <p:nvPr>
            <p:ph type="sldNum" sz="quarter" idx="12"/>
          </p:nvPr>
        </p:nvSpPr>
        <p:spPr/>
        <p:txBody>
          <a:bodyPr/>
          <a:lstStyle>
            <a:lvl1pPr>
              <a:defRPr/>
            </a:lvl1pPr>
          </a:lstStyle>
          <a:p>
            <a:pPr>
              <a:defRPr/>
            </a:pPr>
            <a:fld id="{8A06C876-5D43-44FF-8AD9-75C21BFA6AF8}" type="slidenum">
              <a:rPr lang="en-US"/>
              <a:pPr>
                <a:defRPr/>
              </a:pPr>
              <a:t>‹#›</a:t>
            </a:fld>
            <a:endParaRPr lang="en-US" dirty="0"/>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5"/>
          <p:cNvSpPr>
            <a:spLocks noGrp="1"/>
          </p:cNvSpPr>
          <p:nvPr>
            <p:ph type="dt" sz="half" idx="10"/>
          </p:nvPr>
        </p:nvSpPr>
        <p:spPr/>
        <p:txBody>
          <a:bodyPr/>
          <a:lstStyle>
            <a:lvl1pPr>
              <a:defRPr/>
            </a:lvl1pPr>
          </a:lstStyle>
          <a:p>
            <a:pPr>
              <a:defRPr/>
            </a:pPr>
            <a:fld id="{8AD8B3DF-DF0A-4E7D-BADA-F1F8F0250BCA}" type="datetimeFigureOut">
              <a:rPr lang="en-US"/>
              <a:pPr>
                <a:defRPr/>
              </a:pPr>
              <a:t>11/11/2013</a:t>
            </a:fld>
            <a:endParaRPr lang="en-US" dirty="0"/>
          </a:p>
        </p:txBody>
      </p:sp>
      <p:sp>
        <p:nvSpPr>
          <p:cNvPr id="5" name="Rectangle 15"/>
          <p:cNvSpPr>
            <a:spLocks noGrp="1"/>
          </p:cNvSpPr>
          <p:nvPr>
            <p:ph type="ftr" sz="quarter" idx="11"/>
          </p:nvPr>
        </p:nvSpPr>
        <p:spPr>
          <a:ln/>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99326D57-27DA-45C6-8A5C-54C1BC3DCD24}" type="slidenum">
              <a:rPr lang="en-US"/>
              <a:pPr>
                <a:defRPr/>
              </a:pPr>
              <a:t>‹#›</a:t>
            </a:fld>
            <a:endParaRPr lang="en-US" dirty="0"/>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02425" y="228600"/>
            <a:ext cx="2133600" cy="58943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1625" y="228600"/>
            <a:ext cx="6248400" cy="58943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5"/>
          <p:cNvSpPr>
            <a:spLocks noGrp="1"/>
          </p:cNvSpPr>
          <p:nvPr>
            <p:ph type="dt" sz="half" idx="10"/>
          </p:nvPr>
        </p:nvSpPr>
        <p:spPr/>
        <p:txBody>
          <a:bodyPr/>
          <a:lstStyle>
            <a:lvl1pPr>
              <a:defRPr/>
            </a:lvl1pPr>
          </a:lstStyle>
          <a:p>
            <a:pPr>
              <a:defRPr/>
            </a:pPr>
            <a:fld id="{F44E8D74-38B0-4785-9F25-7ABD9A92D481}" type="datetimeFigureOut">
              <a:rPr lang="en-US"/>
              <a:pPr>
                <a:defRPr/>
              </a:pPr>
              <a:t>11/11/2013</a:t>
            </a:fld>
            <a:endParaRPr lang="en-US" dirty="0"/>
          </a:p>
        </p:txBody>
      </p:sp>
      <p:sp>
        <p:nvSpPr>
          <p:cNvPr id="5" name="Rectangle 15"/>
          <p:cNvSpPr>
            <a:spLocks noGrp="1"/>
          </p:cNvSpPr>
          <p:nvPr>
            <p:ph type="ftr" sz="quarter" idx="11"/>
          </p:nvPr>
        </p:nvSpPr>
        <p:spPr>
          <a:ln/>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1FCE69AA-E137-4F3E-9495-725AD8AB4FB0}" type="slidenum">
              <a:rPr lang="en-US"/>
              <a:pPr>
                <a:defRPr/>
              </a:pPr>
              <a:t>‹#›</a:t>
            </a:fld>
            <a:endParaRPr lang="en-US" dirty="0"/>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21"/>
          <p:cNvSpPr>
            <a:spLocks noGrp="1"/>
          </p:cNvSpPr>
          <p:nvPr>
            <p:ph type="dt" sz="half" idx="10"/>
          </p:nvPr>
        </p:nvSpPr>
        <p:spPr/>
        <p:txBody>
          <a:bodyPr/>
          <a:lstStyle>
            <a:lvl1pPr>
              <a:defRPr/>
            </a:lvl1pPr>
          </a:lstStyle>
          <a:p>
            <a:pPr>
              <a:defRPr/>
            </a:pPr>
            <a:fld id="{0C2B40D8-C3FE-4D85-B18F-8B15834D2D2F}" type="datetimeFigureOut">
              <a:rPr lang="en-US"/>
              <a:pPr>
                <a:defRPr/>
              </a:pPr>
              <a:t>11/11/2013</a:t>
            </a:fld>
            <a:endParaRPr lang="en-US" dirty="0"/>
          </a:p>
        </p:txBody>
      </p:sp>
      <p:sp>
        <p:nvSpPr>
          <p:cNvPr id="5" name="Rectangle 14"/>
          <p:cNvSpPr>
            <a:spLocks noGrp="1"/>
          </p:cNvSpPr>
          <p:nvPr>
            <p:ph type="ftr" sz="quarter" idx="11"/>
          </p:nvPr>
        </p:nvSpPr>
        <p:spPr>
          <a:ln/>
        </p:spPr>
        <p:txBody>
          <a:bodyPr/>
          <a:lstStyle>
            <a:lvl1pPr>
              <a:defRPr/>
            </a:lvl1pPr>
          </a:lstStyle>
          <a:p>
            <a:pPr>
              <a:defRPr/>
            </a:pPr>
            <a:endParaRPr lang="en-US"/>
          </a:p>
        </p:txBody>
      </p:sp>
      <p:sp>
        <p:nvSpPr>
          <p:cNvPr id="6" name="Slide Number Placeholder 24"/>
          <p:cNvSpPr>
            <a:spLocks noGrp="1"/>
          </p:cNvSpPr>
          <p:nvPr>
            <p:ph type="sldNum" sz="quarter" idx="12"/>
          </p:nvPr>
        </p:nvSpPr>
        <p:spPr/>
        <p:txBody>
          <a:bodyPr/>
          <a:lstStyle>
            <a:lvl1pPr>
              <a:defRPr/>
            </a:lvl1pPr>
          </a:lstStyle>
          <a:p>
            <a:pPr>
              <a:defRPr/>
            </a:pPr>
            <a:fld id="{A72BA52C-BB1A-4AEC-9EB7-CC5CB2838610}" type="slidenum">
              <a:rPr lang="en-US"/>
              <a:pPr>
                <a:defRPr/>
              </a:pPr>
              <a:t>‹#›</a:t>
            </a:fld>
            <a:endParaRPr lang="en-US" dirty="0"/>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1"/>
          <p:cNvSpPr>
            <a:spLocks noGrp="1"/>
          </p:cNvSpPr>
          <p:nvPr>
            <p:ph type="dt" sz="half" idx="10"/>
          </p:nvPr>
        </p:nvSpPr>
        <p:spPr/>
        <p:txBody>
          <a:bodyPr/>
          <a:lstStyle>
            <a:lvl1pPr>
              <a:defRPr/>
            </a:lvl1pPr>
          </a:lstStyle>
          <a:p>
            <a:pPr>
              <a:defRPr/>
            </a:pPr>
            <a:fld id="{0CDB2908-BBC9-4355-BB0A-E692A144AD69}" type="datetimeFigureOut">
              <a:rPr lang="en-US"/>
              <a:pPr>
                <a:defRPr/>
              </a:pPr>
              <a:t>11/11/2013</a:t>
            </a:fld>
            <a:endParaRPr lang="en-US" dirty="0"/>
          </a:p>
        </p:txBody>
      </p:sp>
      <p:sp>
        <p:nvSpPr>
          <p:cNvPr id="5" name="Rectangle 14"/>
          <p:cNvSpPr>
            <a:spLocks noGrp="1"/>
          </p:cNvSpPr>
          <p:nvPr>
            <p:ph type="ftr" sz="quarter" idx="11"/>
          </p:nvPr>
        </p:nvSpPr>
        <p:spPr>
          <a:ln/>
        </p:spPr>
        <p:txBody>
          <a:bodyPr/>
          <a:lstStyle>
            <a:lvl1pPr>
              <a:defRPr/>
            </a:lvl1pPr>
          </a:lstStyle>
          <a:p>
            <a:pPr>
              <a:defRPr/>
            </a:pPr>
            <a:endParaRPr lang="en-US"/>
          </a:p>
        </p:txBody>
      </p:sp>
      <p:sp>
        <p:nvSpPr>
          <p:cNvPr id="6" name="Slide Number Placeholder 24"/>
          <p:cNvSpPr>
            <a:spLocks noGrp="1"/>
          </p:cNvSpPr>
          <p:nvPr>
            <p:ph type="sldNum" sz="quarter" idx="12"/>
          </p:nvPr>
        </p:nvSpPr>
        <p:spPr/>
        <p:txBody>
          <a:bodyPr/>
          <a:lstStyle>
            <a:lvl1pPr>
              <a:defRPr/>
            </a:lvl1pPr>
          </a:lstStyle>
          <a:p>
            <a:pPr>
              <a:defRPr/>
            </a:pPr>
            <a:fld id="{FCF882F4-CA87-4159-A9CE-65296D8E3B1F}" type="slidenum">
              <a:rPr lang="en-US"/>
              <a:pPr>
                <a:defRPr/>
              </a:pPr>
              <a:t>‹#›</a:t>
            </a:fld>
            <a:endParaRPr lang="en-US" dirty="0"/>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21"/>
          <p:cNvSpPr>
            <a:spLocks noGrp="1"/>
          </p:cNvSpPr>
          <p:nvPr>
            <p:ph type="dt" sz="half" idx="10"/>
          </p:nvPr>
        </p:nvSpPr>
        <p:spPr/>
        <p:txBody>
          <a:bodyPr/>
          <a:lstStyle>
            <a:lvl1pPr>
              <a:defRPr/>
            </a:lvl1pPr>
          </a:lstStyle>
          <a:p>
            <a:pPr>
              <a:defRPr/>
            </a:pPr>
            <a:fld id="{DF210F57-497D-4678-9B0C-C5AB8E8CD71F}" type="datetimeFigureOut">
              <a:rPr lang="en-US"/>
              <a:pPr>
                <a:defRPr/>
              </a:pPr>
              <a:t>11/11/2013</a:t>
            </a:fld>
            <a:endParaRPr lang="en-US" dirty="0"/>
          </a:p>
        </p:txBody>
      </p:sp>
      <p:sp>
        <p:nvSpPr>
          <p:cNvPr id="5" name="Rectangle 14"/>
          <p:cNvSpPr>
            <a:spLocks noGrp="1"/>
          </p:cNvSpPr>
          <p:nvPr>
            <p:ph type="ftr" sz="quarter" idx="11"/>
          </p:nvPr>
        </p:nvSpPr>
        <p:spPr>
          <a:ln/>
        </p:spPr>
        <p:txBody>
          <a:bodyPr/>
          <a:lstStyle>
            <a:lvl1pPr>
              <a:defRPr/>
            </a:lvl1pPr>
          </a:lstStyle>
          <a:p>
            <a:pPr>
              <a:defRPr/>
            </a:pPr>
            <a:endParaRPr lang="en-US"/>
          </a:p>
        </p:txBody>
      </p:sp>
      <p:sp>
        <p:nvSpPr>
          <p:cNvPr id="6" name="Slide Number Placeholder 24"/>
          <p:cNvSpPr>
            <a:spLocks noGrp="1"/>
          </p:cNvSpPr>
          <p:nvPr>
            <p:ph type="sldNum" sz="quarter" idx="12"/>
          </p:nvPr>
        </p:nvSpPr>
        <p:spPr/>
        <p:txBody>
          <a:bodyPr/>
          <a:lstStyle>
            <a:lvl1pPr>
              <a:defRPr/>
            </a:lvl1pPr>
          </a:lstStyle>
          <a:p>
            <a:pPr>
              <a:defRPr/>
            </a:pPr>
            <a:fld id="{EFDB7432-EEB2-4096-8FAB-66730D65D661}" type="slidenum">
              <a:rPr lang="en-US"/>
              <a:pPr>
                <a:defRPr/>
              </a:pPr>
              <a:t>‹#›</a:t>
            </a:fld>
            <a:endParaRPr lang="en-US" dirty="0"/>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1625" y="1524000"/>
            <a:ext cx="4191000" cy="45989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5025" y="1524000"/>
            <a:ext cx="4191000" cy="45989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21"/>
          <p:cNvSpPr>
            <a:spLocks noGrp="1"/>
          </p:cNvSpPr>
          <p:nvPr>
            <p:ph type="dt" sz="half" idx="10"/>
          </p:nvPr>
        </p:nvSpPr>
        <p:spPr/>
        <p:txBody>
          <a:bodyPr/>
          <a:lstStyle>
            <a:lvl1pPr>
              <a:defRPr/>
            </a:lvl1pPr>
          </a:lstStyle>
          <a:p>
            <a:pPr>
              <a:defRPr/>
            </a:pPr>
            <a:fld id="{263229B5-F744-4333-B47A-DB4697AA895A}" type="datetimeFigureOut">
              <a:rPr lang="en-US"/>
              <a:pPr>
                <a:defRPr/>
              </a:pPr>
              <a:t>11/11/2013</a:t>
            </a:fld>
            <a:endParaRPr lang="en-US" dirty="0"/>
          </a:p>
        </p:txBody>
      </p:sp>
      <p:sp>
        <p:nvSpPr>
          <p:cNvPr id="6" name="Rectangle 14"/>
          <p:cNvSpPr>
            <a:spLocks noGrp="1"/>
          </p:cNvSpPr>
          <p:nvPr>
            <p:ph type="ftr" sz="quarter" idx="11"/>
          </p:nvPr>
        </p:nvSpPr>
        <p:spPr>
          <a:ln/>
        </p:spPr>
        <p:txBody>
          <a:bodyPr/>
          <a:lstStyle>
            <a:lvl1pPr>
              <a:defRPr/>
            </a:lvl1pPr>
          </a:lstStyle>
          <a:p>
            <a:pPr>
              <a:defRPr/>
            </a:pPr>
            <a:endParaRPr lang="en-US"/>
          </a:p>
        </p:txBody>
      </p:sp>
      <p:sp>
        <p:nvSpPr>
          <p:cNvPr id="7" name="Slide Number Placeholder 24"/>
          <p:cNvSpPr>
            <a:spLocks noGrp="1"/>
          </p:cNvSpPr>
          <p:nvPr>
            <p:ph type="sldNum" sz="quarter" idx="12"/>
          </p:nvPr>
        </p:nvSpPr>
        <p:spPr/>
        <p:txBody>
          <a:bodyPr/>
          <a:lstStyle>
            <a:lvl1pPr>
              <a:defRPr/>
            </a:lvl1pPr>
          </a:lstStyle>
          <a:p>
            <a:pPr>
              <a:defRPr/>
            </a:pPr>
            <a:fld id="{D85AC8D0-A21F-44EF-B225-46D9E82A6FA0}" type="slidenum">
              <a:rPr lang="en-US"/>
              <a:pPr>
                <a:defRPr/>
              </a:pPr>
              <a:t>‹#›</a:t>
            </a:fld>
            <a:endParaRPr lang="en-US" dirty="0"/>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21"/>
          <p:cNvSpPr>
            <a:spLocks noGrp="1"/>
          </p:cNvSpPr>
          <p:nvPr>
            <p:ph type="dt" sz="half" idx="10"/>
          </p:nvPr>
        </p:nvSpPr>
        <p:spPr/>
        <p:txBody>
          <a:bodyPr/>
          <a:lstStyle>
            <a:lvl1pPr>
              <a:defRPr/>
            </a:lvl1pPr>
          </a:lstStyle>
          <a:p>
            <a:pPr>
              <a:defRPr/>
            </a:pPr>
            <a:fld id="{9D2FCAC9-373F-481F-9458-2FE631D52EFB}" type="datetimeFigureOut">
              <a:rPr lang="en-US"/>
              <a:pPr>
                <a:defRPr/>
              </a:pPr>
              <a:t>11/11/2013</a:t>
            </a:fld>
            <a:endParaRPr lang="en-US" dirty="0"/>
          </a:p>
        </p:txBody>
      </p:sp>
      <p:sp>
        <p:nvSpPr>
          <p:cNvPr id="8" name="Rectangle 14"/>
          <p:cNvSpPr>
            <a:spLocks noGrp="1"/>
          </p:cNvSpPr>
          <p:nvPr>
            <p:ph type="ftr" sz="quarter" idx="11"/>
          </p:nvPr>
        </p:nvSpPr>
        <p:spPr>
          <a:ln/>
        </p:spPr>
        <p:txBody>
          <a:bodyPr/>
          <a:lstStyle>
            <a:lvl1pPr>
              <a:defRPr/>
            </a:lvl1pPr>
          </a:lstStyle>
          <a:p>
            <a:pPr>
              <a:defRPr/>
            </a:pPr>
            <a:endParaRPr lang="en-US"/>
          </a:p>
        </p:txBody>
      </p:sp>
      <p:sp>
        <p:nvSpPr>
          <p:cNvPr id="9" name="Slide Number Placeholder 24"/>
          <p:cNvSpPr>
            <a:spLocks noGrp="1"/>
          </p:cNvSpPr>
          <p:nvPr>
            <p:ph type="sldNum" sz="quarter" idx="12"/>
          </p:nvPr>
        </p:nvSpPr>
        <p:spPr/>
        <p:txBody>
          <a:bodyPr/>
          <a:lstStyle>
            <a:lvl1pPr>
              <a:defRPr/>
            </a:lvl1pPr>
          </a:lstStyle>
          <a:p>
            <a:pPr>
              <a:defRPr/>
            </a:pPr>
            <a:fld id="{6789751A-A731-4D1D-8490-6ABE0E1D84F2}" type="slidenum">
              <a:rPr lang="en-US"/>
              <a:pPr>
                <a:defRPr/>
              </a:pPr>
              <a:t>‹#›</a:t>
            </a:fld>
            <a:endParaRPr lang="en-US" dirty="0"/>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1"/>
          <p:cNvSpPr>
            <a:spLocks noGrp="1"/>
          </p:cNvSpPr>
          <p:nvPr>
            <p:ph type="dt" sz="half" idx="10"/>
          </p:nvPr>
        </p:nvSpPr>
        <p:spPr/>
        <p:txBody>
          <a:bodyPr/>
          <a:lstStyle>
            <a:lvl1pPr>
              <a:defRPr/>
            </a:lvl1pPr>
          </a:lstStyle>
          <a:p>
            <a:pPr>
              <a:defRPr/>
            </a:pPr>
            <a:fld id="{FD43DD31-0791-4AAA-BA3D-D44B7285A921}" type="datetimeFigureOut">
              <a:rPr lang="en-US"/>
              <a:pPr>
                <a:defRPr/>
              </a:pPr>
              <a:t>11/11/2013</a:t>
            </a:fld>
            <a:endParaRPr lang="en-US" dirty="0"/>
          </a:p>
        </p:txBody>
      </p:sp>
      <p:sp>
        <p:nvSpPr>
          <p:cNvPr id="4" name="Rectangle 14"/>
          <p:cNvSpPr>
            <a:spLocks noGrp="1"/>
          </p:cNvSpPr>
          <p:nvPr>
            <p:ph type="ftr" sz="quarter" idx="11"/>
          </p:nvPr>
        </p:nvSpPr>
        <p:spPr>
          <a:ln/>
        </p:spPr>
        <p:txBody>
          <a:bodyPr/>
          <a:lstStyle>
            <a:lvl1pPr>
              <a:defRPr/>
            </a:lvl1pPr>
          </a:lstStyle>
          <a:p>
            <a:pPr>
              <a:defRPr/>
            </a:pPr>
            <a:endParaRPr lang="en-US"/>
          </a:p>
        </p:txBody>
      </p:sp>
      <p:sp>
        <p:nvSpPr>
          <p:cNvPr id="5" name="Slide Number Placeholder 24"/>
          <p:cNvSpPr>
            <a:spLocks noGrp="1"/>
          </p:cNvSpPr>
          <p:nvPr>
            <p:ph type="sldNum" sz="quarter" idx="12"/>
          </p:nvPr>
        </p:nvSpPr>
        <p:spPr/>
        <p:txBody>
          <a:bodyPr/>
          <a:lstStyle>
            <a:lvl1pPr>
              <a:defRPr/>
            </a:lvl1pPr>
          </a:lstStyle>
          <a:p>
            <a:pPr>
              <a:defRPr/>
            </a:pPr>
            <a:fld id="{0DDA711F-3B9A-4A61-9865-0A25E5E9E49E}" type="slidenum">
              <a:rPr lang="en-US"/>
              <a:pPr>
                <a:defRPr/>
              </a:pPr>
              <a:t>‹#›</a:t>
            </a:fld>
            <a:endParaRPr lang="en-US" dirty="0"/>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21"/>
          <p:cNvSpPr>
            <a:spLocks noGrp="1"/>
          </p:cNvSpPr>
          <p:nvPr>
            <p:ph type="dt" sz="half" idx="10"/>
          </p:nvPr>
        </p:nvSpPr>
        <p:spPr/>
        <p:txBody>
          <a:bodyPr/>
          <a:lstStyle>
            <a:lvl1pPr>
              <a:defRPr/>
            </a:lvl1pPr>
          </a:lstStyle>
          <a:p>
            <a:pPr>
              <a:defRPr/>
            </a:pPr>
            <a:fld id="{DD031454-0259-41DA-8E87-2A4F29995F9D}" type="datetimeFigureOut">
              <a:rPr lang="en-US"/>
              <a:pPr>
                <a:defRPr/>
              </a:pPr>
              <a:t>11/11/2013</a:t>
            </a:fld>
            <a:endParaRPr lang="en-US" dirty="0"/>
          </a:p>
        </p:txBody>
      </p:sp>
      <p:sp>
        <p:nvSpPr>
          <p:cNvPr id="3" name="Rectangle 14"/>
          <p:cNvSpPr>
            <a:spLocks noGrp="1"/>
          </p:cNvSpPr>
          <p:nvPr>
            <p:ph type="ftr" sz="quarter" idx="11"/>
          </p:nvPr>
        </p:nvSpPr>
        <p:spPr>
          <a:ln/>
        </p:spPr>
        <p:txBody>
          <a:bodyPr/>
          <a:lstStyle>
            <a:lvl1pPr>
              <a:defRPr/>
            </a:lvl1pPr>
          </a:lstStyle>
          <a:p>
            <a:pPr>
              <a:defRPr/>
            </a:pPr>
            <a:endParaRPr lang="en-US"/>
          </a:p>
        </p:txBody>
      </p:sp>
      <p:sp>
        <p:nvSpPr>
          <p:cNvPr id="4" name="Slide Number Placeholder 24"/>
          <p:cNvSpPr>
            <a:spLocks noGrp="1"/>
          </p:cNvSpPr>
          <p:nvPr>
            <p:ph type="sldNum" sz="quarter" idx="12"/>
          </p:nvPr>
        </p:nvSpPr>
        <p:spPr/>
        <p:txBody>
          <a:bodyPr/>
          <a:lstStyle>
            <a:lvl1pPr>
              <a:defRPr/>
            </a:lvl1pPr>
          </a:lstStyle>
          <a:p>
            <a:pPr>
              <a:defRPr/>
            </a:pPr>
            <a:fld id="{AED90A5F-47D6-4832-BF1A-45401CFDEB82}" type="slidenum">
              <a:rPr lang="en-US"/>
              <a:pPr>
                <a:defRPr/>
              </a:pPr>
              <a:t>‹#›</a:t>
            </a:fld>
            <a:endParaRPr lang="en-US" dirty="0"/>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21"/>
          <p:cNvSpPr>
            <a:spLocks noGrp="1"/>
          </p:cNvSpPr>
          <p:nvPr>
            <p:ph type="dt" sz="half" idx="10"/>
          </p:nvPr>
        </p:nvSpPr>
        <p:spPr/>
        <p:txBody>
          <a:bodyPr/>
          <a:lstStyle>
            <a:lvl1pPr>
              <a:defRPr/>
            </a:lvl1pPr>
          </a:lstStyle>
          <a:p>
            <a:pPr>
              <a:defRPr/>
            </a:pPr>
            <a:fld id="{EEA4E01B-CA17-4123-92C5-5EB3A1AC373D}" type="datetimeFigureOut">
              <a:rPr lang="en-US"/>
              <a:pPr>
                <a:defRPr/>
              </a:pPr>
              <a:t>11/11/2013</a:t>
            </a:fld>
            <a:endParaRPr lang="en-US" dirty="0"/>
          </a:p>
        </p:txBody>
      </p:sp>
      <p:sp>
        <p:nvSpPr>
          <p:cNvPr id="6" name="Rectangle 14"/>
          <p:cNvSpPr>
            <a:spLocks noGrp="1"/>
          </p:cNvSpPr>
          <p:nvPr>
            <p:ph type="ftr" sz="quarter" idx="11"/>
          </p:nvPr>
        </p:nvSpPr>
        <p:spPr>
          <a:ln/>
        </p:spPr>
        <p:txBody>
          <a:bodyPr/>
          <a:lstStyle>
            <a:lvl1pPr>
              <a:defRPr/>
            </a:lvl1pPr>
          </a:lstStyle>
          <a:p>
            <a:pPr>
              <a:defRPr/>
            </a:pPr>
            <a:endParaRPr lang="en-US"/>
          </a:p>
        </p:txBody>
      </p:sp>
      <p:sp>
        <p:nvSpPr>
          <p:cNvPr id="7" name="Slide Number Placeholder 24"/>
          <p:cNvSpPr>
            <a:spLocks noGrp="1"/>
          </p:cNvSpPr>
          <p:nvPr>
            <p:ph type="sldNum" sz="quarter" idx="12"/>
          </p:nvPr>
        </p:nvSpPr>
        <p:spPr/>
        <p:txBody>
          <a:bodyPr/>
          <a:lstStyle>
            <a:lvl1pPr>
              <a:defRPr/>
            </a:lvl1pPr>
          </a:lstStyle>
          <a:p>
            <a:pPr>
              <a:defRPr/>
            </a:pPr>
            <a:fld id="{7F1A8DB5-228F-48E7-B5A3-D2E9CA411167}"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6"/>
          <p:cNvSpPr>
            <a:spLocks noGrp="1"/>
          </p:cNvSpPr>
          <p:nvPr>
            <p:ph type="dt" sz="half" idx="10"/>
          </p:nvPr>
        </p:nvSpPr>
        <p:spPr/>
        <p:txBody>
          <a:bodyPr/>
          <a:lstStyle>
            <a:lvl1pPr>
              <a:defRPr/>
            </a:lvl1pPr>
          </a:lstStyle>
          <a:p>
            <a:pPr>
              <a:defRPr/>
            </a:pPr>
            <a:fld id="{54776951-B2D4-4E18-B05F-1D1803BC1D90}" type="datetimeFigureOut">
              <a:rPr lang="en-US"/>
              <a:pPr>
                <a:defRPr/>
              </a:pPr>
              <a:t>11/11/2013</a:t>
            </a:fld>
            <a:endParaRPr lang="en-US" dirty="0"/>
          </a:p>
        </p:txBody>
      </p:sp>
      <p:sp>
        <p:nvSpPr>
          <p:cNvPr id="3" name="Rectangle 16"/>
          <p:cNvSpPr>
            <a:spLocks noGrp="1"/>
          </p:cNvSpPr>
          <p:nvPr>
            <p:ph type="ftr" sz="quarter" idx="11"/>
          </p:nvPr>
        </p:nvSpPr>
        <p:spPr>
          <a:ln/>
        </p:spPr>
        <p:txBody>
          <a:bodyPr/>
          <a:lstStyle>
            <a:lvl1pPr>
              <a:defRPr/>
            </a:lvl1pPr>
          </a:lstStyle>
          <a:p>
            <a:pPr>
              <a:defRPr/>
            </a:pPr>
            <a:endParaRPr lang="en-US"/>
          </a:p>
        </p:txBody>
      </p:sp>
      <p:sp>
        <p:nvSpPr>
          <p:cNvPr id="4" name="Slide Number Placeholder 18"/>
          <p:cNvSpPr>
            <a:spLocks noGrp="1"/>
          </p:cNvSpPr>
          <p:nvPr>
            <p:ph type="sldNum" sz="quarter" idx="12"/>
          </p:nvPr>
        </p:nvSpPr>
        <p:spPr/>
        <p:txBody>
          <a:bodyPr/>
          <a:lstStyle>
            <a:lvl1pPr>
              <a:defRPr/>
            </a:lvl1pPr>
          </a:lstStyle>
          <a:p>
            <a:pPr>
              <a:defRPr/>
            </a:pPr>
            <a:fld id="{3E1A7AB8-7BF7-416F-9731-459A9FD3E199}" type="slidenum">
              <a:rPr lang="en-US"/>
              <a:pPr>
                <a:defRPr/>
              </a:pPr>
              <a:t>‹#›</a:t>
            </a:fld>
            <a:endParaRPr lang="en-US" dirty="0"/>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21"/>
          <p:cNvSpPr>
            <a:spLocks noGrp="1"/>
          </p:cNvSpPr>
          <p:nvPr>
            <p:ph type="dt" sz="half" idx="10"/>
          </p:nvPr>
        </p:nvSpPr>
        <p:spPr/>
        <p:txBody>
          <a:bodyPr/>
          <a:lstStyle>
            <a:lvl1pPr>
              <a:defRPr/>
            </a:lvl1pPr>
          </a:lstStyle>
          <a:p>
            <a:pPr>
              <a:defRPr/>
            </a:pPr>
            <a:fld id="{7D3A8EBA-6981-4764-9E0A-4C5BB01E11C8}" type="datetimeFigureOut">
              <a:rPr lang="en-US"/>
              <a:pPr>
                <a:defRPr/>
              </a:pPr>
              <a:t>11/11/2013</a:t>
            </a:fld>
            <a:endParaRPr lang="en-US" dirty="0"/>
          </a:p>
        </p:txBody>
      </p:sp>
      <p:sp>
        <p:nvSpPr>
          <p:cNvPr id="6" name="Rectangle 14"/>
          <p:cNvSpPr>
            <a:spLocks noGrp="1"/>
          </p:cNvSpPr>
          <p:nvPr>
            <p:ph type="ftr" sz="quarter" idx="11"/>
          </p:nvPr>
        </p:nvSpPr>
        <p:spPr>
          <a:ln/>
        </p:spPr>
        <p:txBody>
          <a:bodyPr/>
          <a:lstStyle>
            <a:lvl1pPr>
              <a:defRPr/>
            </a:lvl1pPr>
          </a:lstStyle>
          <a:p>
            <a:pPr>
              <a:defRPr/>
            </a:pPr>
            <a:endParaRPr lang="en-US"/>
          </a:p>
        </p:txBody>
      </p:sp>
      <p:sp>
        <p:nvSpPr>
          <p:cNvPr id="7" name="Slide Number Placeholder 24"/>
          <p:cNvSpPr>
            <a:spLocks noGrp="1"/>
          </p:cNvSpPr>
          <p:nvPr>
            <p:ph type="sldNum" sz="quarter" idx="12"/>
          </p:nvPr>
        </p:nvSpPr>
        <p:spPr/>
        <p:txBody>
          <a:bodyPr/>
          <a:lstStyle>
            <a:lvl1pPr>
              <a:defRPr/>
            </a:lvl1pPr>
          </a:lstStyle>
          <a:p>
            <a:pPr>
              <a:defRPr/>
            </a:pPr>
            <a:fld id="{E0BA508E-487F-4861-B28D-D7AB68E860A9}" type="slidenum">
              <a:rPr lang="en-US"/>
              <a:pPr>
                <a:defRPr/>
              </a:pPr>
              <a:t>‹#›</a:t>
            </a:fld>
            <a:endParaRPr lang="en-US" dirty="0"/>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1"/>
          <p:cNvSpPr>
            <a:spLocks noGrp="1"/>
          </p:cNvSpPr>
          <p:nvPr>
            <p:ph type="dt" sz="half" idx="10"/>
          </p:nvPr>
        </p:nvSpPr>
        <p:spPr/>
        <p:txBody>
          <a:bodyPr/>
          <a:lstStyle>
            <a:lvl1pPr>
              <a:defRPr/>
            </a:lvl1pPr>
          </a:lstStyle>
          <a:p>
            <a:pPr>
              <a:defRPr/>
            </a:pPr>
            <a:fld id="{F14BFF1F-2EE7-44E1-B8F5-78867D2533AD}" type="datetimeFigureOut">
              <a:rPr lang="en-US"/>
              <a:pPr>
                <a:defRPr/>
              </a:pPr>
              <a:t>11/11/2013</a:t>
            </a:fld>
            <a:endParaRPr lang="en-US" dirty="0"/>
          </a:p>
        </p:txBody>
      </p:sp>
      <p:sp>
        <p:nvSpPr>
          <p:cNvPr id="5" name="Rectangle 14"/>
          <p:cNvSpPr>
            <a:spLocks noGrp="1"/>
          </p:cNvSpPr>
          <p:nvPr>
            <p:ph type="ftr" sz="quarter" idx="11"/>
          </p:nvPr>
        </p:nvSpPr>
        <p:spPr>
          <a:ln/>
        </p:spPr>
        <p:txBody>
          <a:bodyPr/>
          <a:lstStyle>
            <a:lvl1pPr>
              <a:defRPr/>
            </a:lvl1pPr>
          </a:lstStyle>
          <a:p>
            <a:pPr>
              <a:defRPr/>
            </a:pPr>
            <a:endParaRPr lang="en-US"/>
          </a:p>
        </p:txBody>
      </p:sp>
      <p:sp>
        <p:nvSpPr>
          <p:cNvPr id="6" name="Slide Number Placeholder 24"/>
          <p:cNvSpPr>
            <a:spLocks noGrp="1"/>
          </p:cNvSpPr>
          <p:nvPr>
            <p:ph type="sldNum" sz="quarter" idx="12"/>
          </p:nvPr>
        </p:nvSpPr>
        <p:spPr/>
        <p:txBody>
          <a:bodyPr/>
          <a:lstStyle>
            <a:lvl1pPr>
              <a:defRPr/>
            </a:lvl1pPr>
          </a:lstStyle>
          <a:p>
            <a:pPr>
              <a:defRPr/>
            </a:pPr>
            <a:fld id="{37242589-02D7-46A8-9552-1CD65B5F6FC0}" type="slidenum">
              <a:rPr lang="en-US"/>
              <a:pPr>
                <a:defRPr/>
              </a:pPr>
              <a:t>‹#›</a:t>
            </a:fld>
            <a:endParaRPr lang="en-US" dirty="0"/>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02425" y="228600"/>
            <a:ext cx="2133600" cy="58943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1625" y="228600"/>
            <a:ext cx="6248400" cy="58943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1"/>
          <p:cNvSpPr>
            <a:spLocks noGrp="1"/>
          </p:cNvSpPr>
          <p:nvPr>
            <p:ph type="dt" sz="half" idx="10"/>
          </p:nvPr>
        </p:nvSpPr>
        <p:spPr/>
        <p:txBody>
          <a:bodyPr/>
          <a:lstStyle>
            <a:lvl1pPr>
              <a:defRPr/>
            </a:lvl1pPr>
          </a:lstStyle>
          <a:p>
            <a:pPr>
              <a:defRPr/>
            </a:pPr>
            <a:fld id="{01E8DB87-0A09-4C28-9D0F-A229460088B5}" type="datetimeFigureOut">
              <a:rPr lang="en-US"/>
              <a:pPr>
                <a:defRPr/>
              </a:pPr>
              <a:t>11/11/2013</a:t>
            </a:fld>
            <a:endParaRPr lang="en-US" dirty="0"/>
          </a:p>
        </p:txBody>
      </p:sp>
      <p:sp>
        <p:nvSpPr>
          <p:cNvPr id="5" name="Rectangle 14"/>
          <p:cNvSpPr>
            <a:spLocks noGrp="1"/>
          </p:cNvSpPr>
          <p:nvPr>
            <p:ph type="ftr" sz="quarter" idx="11"/>
          </p:nvPr>
        </p:nvSpPr>
        <p:spPr>
          <a:ln/>
        </p:spPr>
        <p:txBody>
          <a:bodyPr/>
          <a:lstStyle>
            <a:lvl1pPr>
              <a:defRPr/>
            </a:lvl1pPr>
          </a:lstStyle>
          <a:p>
            <a:pPr>
              <a:defRPr/>
            </a:pPr>
            <a:endParaRPr lang="en-US"/>
          </a:p>
        </p:txBody>
      </p:sp>
      <p:sp>
        <p:nvSpPr>
          <p:cNvPr id="6" name="Slide Number Placeholder 24"/>
          <p:cNvSpPr>
            <a:spLocks noGrp="1"/>
          </p:cNvSpPr>
          <p:nvPr>
            <p:ph type="sldNum" sz="quarter" idx="12"/>
          </p:nvPr>
        </p:nvSpPr>
        <p:spPr/>
        <p:txBody>
          <a:bodyPr/>
          <a:lstStyle>
            <a:lvl1pPr>
              <a:defRPr/>
            </a:lvl1pPr>
          </a:lstStyle>
          <a:p>
            <a:pPr>
              <a:defRPr/>
            </a:pPr>
            <a:fld id="{E764C2A6-BA9E-474D-BD09-C61F768B040A}"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16"/>
          <p:cNvSpPr>
            <a:spLocks noGrp="1"/>
          </p:cNvSpPr>
          <p:nvPr>
            <p:ph type="dt" sz="half" idx="10"/>
          </p:nvPr>
        </p:nvSpPr>
        <p:spPr/>
        <p:txBody>
          <a:bodyPr/>
          <a:lstStyle>
            <a:lvl1pPr>
              <a:defRPr/>
            </a:lvl1pPr>
          </a:lstStyle>
          <a:p>
            <a:pPr>
              <a:defRPr/>
            </a:pPr>
            <a:fld id="{78AD12AB-55EB-4C38-8082-B054F30240DE}" type="datetimeFigureOut">
              <a:rPr lang="en-US"/>
              <a:pPr>
                <a:defRPr/>
              </a:pPr>
              <a:t>11/11/2013</a:t>
            </a:fld>
            <a:endParaRPr lang="en-US" dirty="0"/>
          </a:p>
        </p:txBody>
      </p:sp>
      <p:sp>
        <p:nvSpPr>
          <p:cNvPr id="6" name="Rectangle 16"/>
          <p:cNvSpPr>
            <a:spLocks noGrp="1"/>
          </p:cNvSpPr>
          <p:nvPr>
            <p:ph type="ftr" sz="quarter" idx="11"/>
          </p:nvPr>
        </p:nvSpPr>
        <p:spPr>
          <a:ln/>
        </p:spPr>
        <p:txBody>
          <a:bodyPr/>
          <a:lstStyle>
            <a:lvl1pPr>
              <a:defRPr/>
            </a:lvl1pPr>
          </a:lstStyle>
          <a:p>
            <a:pPr>
              <a:defRPr/>
            </a:pPr>
            <a:endParaRPr lang="en-US"/>
          </a:p>
        </p:txBody>
      </p:sp>
      <p:sp>
        <p:nvSpPr>
          <p:cNvPr id="7" name="Slide Number Placeholder 18"/>
          <p:cNvSpPr>
            <a:spLocks noGrp="1"/>
          </p:cNvSpPr>
          <p:nvPr>
            <p:ph type="sldNum" sz="quarter" idx="12"/>
          </p:nvPr>
        </p:nvSpPr>
        <p:spPr/>
        <p:txBody>
          <a:bodyPr/>
          <a:lstStyle>
            <a:lvl1pPr>
              <a:defRPr/>
            </a:lvl1pPr>
          </a:lstStyle>
          <a:p>
            <a:pPr>
              <a:defRPr/>
            </a:pPr>
            <a:fld id="{B790B179-6A78-4DFA-8F59-665E4BFD3288}"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16"/>
          <p:cNvSpPr>
            <a:spLocks noGrp="1"/>
          </p:cNvSpPr>
          <p:nvPr>
            <p:ph type="dt" sz="half" idx="10"/>
          </p:nvPr>
        </p:nvSpPr>
        <p:spPr/>
        <p:txBody>
          <a:bodyPr/>
          <a:lstStyle>
            <a:lvl1pPr>
              <a:defRPr/>
            </a:lvl1pPr>
          </a:lstStyle>
          <a:p>
            <a:pPr>
              <a:defRPr/>
            </a:pPr>
            <a:fld id="{4D25B44C-14E8-4048-A7C1-B9FB9F5CD591}" type="datetimeFigureOut">
              <a:rPr lang="en-US"/>
              <a:pPr>
                <a:defRPr/>
              </a:pPr>
              <a:t>11/11/2013</a:t>
            </a:fld>
            <a:endParaRPr lang="en-US" dirty="0"/>
          </a:p>
        </p:txBody>
      </p:sp>
      <p:sp>
        <p:nvSpPr>
          <p:cNvPr id="6" name="Rectangle 16"/>
          <p:cNvSpPr>
            <a:spLocks noGrp="1"/>
          </p:cNvSpPr>
          <p:nvPr>
            <p:ph type="ftr" sz="quarter" idx="11"/>
          </p:nvPr>
        </p:nvSpPr>
        <p:spPr>
          <a:ln/>
        </p:spPr>
        <p:txBody>
          <a:bodyPr/>
          <a:lstStyle>
            <a:lvl1pPr>
              <a:defRPr/>
            </a:lvl1pPr>
          </a:lstStyle>
          <a:p>
            <a:pPr>
              <a:defRPr/>
            </a:pPr>
            <a:endParaRPr lang="en-US"/>
          </a:p>
        </p:txBody>
      </p:sp>
      <p:sp>
        <p:nvSpPr>
          <p:cNvPr id="7" name="Slide Number Placeholder 18"/>
          <p:cNvSpPr>
            <a:spLocks noGrp="1"/>
          </p:cNvSpPr>
          <p:nvPr>
            <p:ph type="sldNum" sz="quarter" idx="12"/>
          </p:nvPr>
        </p:nvSpPr>
        <p:spPr/>
        <p:txBody>
          <a:bodyPr/>
          <a:lstStyle>
            <a:lvl1pPr>
              <a:defRPr/>
            </a:lvl1pPr>
          </a:lstStyle>
          <a:p>
            <a:pPr>
              <a:defRPr/>
            </a:pPr>
            <a:fld id="{42AA8698-9F3A-445C-89AB-27F16241EE42}"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2.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6.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theme" Target="../theme/theme3.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7.xml"/><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theme" Target="../theme/theme4.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0" Type="http://schemas.openxmlformats.org/officeDocument/2006/relationships/slideLayout" Target="../slideLayouts/slideLayout49.xml"/><Relationship Id="rId4" Type="http://schemas.openxmlformats.org/officeDocument/2006/relationships/slideLayout" Target="../slideLayouts/slideLayout43.xml"/><Relationship Id="rId9" Type="http://schemas.openxmlformats.org/officeDocument/2006/relationships/slideLayout" Target="../slideLayouts/slideLayout48.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8.xml"/><Relationship Id="rId3" Type="http://schemas.openxmlformats.org/officeDocument/2006/relationships/slideLayout" Target="../slideLayouts/slideLayout53.xml"/><Relationship Id="rId7" Type="http://schemas.openxmlformats.org/officeDocument/2006/relationships/slideLayout" Target="../slideLayouts/slideLayout57.xml"/><Relationship Id="rId12" Type="http://schemas.openxmlformats.org/officeDocument/2006/relationships/theme" Target="../theme/theme5.xml"/><Relationship Id="rId2" Type="http://schemas.openxmlformats.org/officeDocument/2006/relationships/slideLayout" Target="../slideLayouts/slideLayout52.xml"/><Relationship Id="rId1" Type="http://schemas.openxmlformats.org/officeDocument/2006/relationships/slideLayout" Target="../slideLayouts/slideLayout51.xml"/><Relationship Id="rId6" Type="http://schemas.openxmlformats.org/officeDocument/2006/relationships/slideLayout" Target="../slideLayouts/slideLayout56.xml"/><Relationship Id="rId11" Type="http://schemas.openxmlformats.org/officeDocument/2006/relationships/slideLayout" Target="../slideLayouts/slideLayout61.xml"/><Relationship Id="rId5" Type="http://schemas.openxmlformats.org/officeDocument/2006/relationships/slideLayout" Target="../slideLayouts/slideLayout55.xml"/><Relationship Id="rId10" Type="http://schemas.openxmlformats.org/officeDocument/2006/relationships/slideLayout" Target="../slideLayouts/slideLayout60.xml"/><Relationship Id="rId4" Type="http://schemas.openxmlformats.org/officeDocument/2006/relationships/slideLayout" Target="../slideLayouts/slideLayout54.xml"/><Relationship Id="rId9" Type="http://schemas.openxmlformats.org/officeDocument/2006/relationships/slideLayout" Target="../slideLayouts/slideLayout59.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9.xml"/><Relationship Id="rId3" Type="http://schemas.openxmlformats.org/officeDocument/2006/relationships/slideLayout" Target="../slideLayouts/slideLayout64.xml"/><Relationship Id="rId7" Type="http://schemas.openxmlformats.org/officeDocument/2006/relationships/slideLayout" Target="../slideLayouts/slideLayout68.xml"/><Relationship Id="rId12" Type="http://schemas.openxmlformats.org/officeDocument/2006/relationships/theme" Target="../theme/theme6.xml"/><Relationship Id="rId2" Type="http://schemas.openxmlformats.org/officeDocument/2006/relationships/slideLayout" Target="../slideLayouts/slideLayout63.xml"/><Relationship Id="rId1" Type="http://schemas.openxmlformats.org/officeDocument/2006/relationships/slideLayout" Target="../slideLayouts/slideLayout62.xml"/><Relationship Id="rId6" Type="http://schemas.openxmlformats.org/officeDocument/2006/relationships/slideLayout" Target="../slideLayouts/slideLayout67.xml"/><Relationship Id="rId11" Type="http://schemas.openxmlformats.org/officeDocument/2006/relationships/slideLayout" Target="../slideLayouts/slideLayout72.xml"/><Relationship Id="rId5" Type="http://schemas.openxmlformats.org/officeDocument/2006/relationships/slideLayout" Target="../slideLayouts/slideLayout66.xml"/><Relationship Id="rId10" Type="http://schemas.openxmlformats.org/officeDocument/2006/relationships/slideLayout" Target="../slideLayouts/slideLayout71.xml"/><Relationship Id="rId4" Type="http://schemas.openxmlformats.org/officeDocument/2006/relationships/slideLayout" Target="../slideLayouts/slideLayout65.xml"/><Relationship Id="rId9" Type="http://schemas.openxmlformats.org/officeDocument/2006/relationships/slideLayout" Target="../slideLayouts/slideLayout7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DCE8F4"/>
        </a:solidFill>
        <a:effectLst/>
      </p:bgPr>
    </p:bg>
    <p:spTree>
      <p:nvGrpSpPr>
        <p:cNvPr id="1" name=""/>
        <p:cNvGrpSpPr/>
        <p:nvPr/>
      </p:nvGrpSpPr>
      <p:grpSpPr>
        <a:xfrm>
          <a:off x="0" y="0"/>
          <a:ext cx="0" cy="0"/>
          <a:chOff x="0" y="0"/>
          <a:chExt cx="0" cy="0"/>
        </a:xfrm>
      </p:grpSpPr>
      <p:sp>
        <p:nvSpPr>
          <p:cNvPr id="1026" name="Rectangle 1025"/>
          <p:cNvSpPr>
            <a:spLocks noChangeArrowheads="1"/>
          </p:cNvSpPr>
          <p:nvPr/>
        </p:nvSpPr>
        <p:spPr bwMode="auto">
          <a:xfrm>
            <a:off x="0" y="6705600"/>
            <a:ext cx="9144000" cy="152400"/>
          </a:xfrm>
          <a:prstGeom prst="rect">
            <a:avLst/>
          </a:prstGeom>
          <a:solidFill>
            <a:srgbClr val="FFFFFF"/>
          </a:solidFill>
          <a:ln w="9525">
            <a:noFill/>
            <a:miter lim="800000"/>
            <a:headEnd/>
            <a:tailEnd/>
          </a:ln>
        </p:spPr>
        <p:txBody>
          <a:bodyPr wrap="none" anchor="ctr"/>
          <a:lstStyle/>
          <a:p>
            <a:pPr>
              <a:defRPr/>
            </a:pPr>
            <a:endParaRPr lang="en-US" dirty="0">
              <a:solidFill>
                <a:schemeClr val="tx1"/>
              </a:solidFill>
              <a:latin typeface="Georgia" pitchFamily="18" charset="0"/>
              <a:cs typeface="+mn-cs"/>
            </a:endParaRPr>
          </a:p>
        </p:txBody>
      </p:sp>
      <p:sp>
        <p:nvSpPr>
          <p:cNvPr id="1027" name="Rectangle 1026"/>
          <p:cNvSpPr>
            <a:spLocks noChangeArrowheads="1"/>
          </p:cNvSpPr>
          <p:nvPr/>
        </p:nvSpPr>
        <p:spPr bwMode="auto">
          <a:xfrm>
            <a:off x="0" y="0"/>
            <a:ext cx="9144000" cy="1371600"/>
          </a:xfrm>
          <a:prstGeom prst="rect">
            <a:avLst/>
          </a:prstGeom>
          <a:solidFill>
            <a:srgbClr val="FFFFFF"/>
          </a:solidFill>
          <a:ln w="9525">
            <a:noFill/>
            <a:miter lim="800000"/>
            <a:headEnd/>
            <a:tailEnd/>
          </a:ln>
        </p:spPr>
        <p:txBody>
          <a:bodyPr wrap="none" anchor="ctr"/>
          <a:lstStyle/>
          <a:p>
            <a:pPr>
              <a:defRPr/>
            </a:pPr>
            <a:endParaRPr lang="en-US" dirty="0">
              <a:solidFill>
                <a:schemeClr val="tx1"/>
              </a:solidFill>
              <a:latin typeface="Georgia" pitchFamily="18" charset="0"/>
              <a:cs typeface="+mn-cs"/>
            </a:endParaRPr>
          </a:p>
        </p:txBody>
      </p:sp>
      <p:sp>
        <p:nvSpPr>
          <p:cNvPr id="1028" name="Rectangle 1027"/>
          <p:cNvSpPr>
            <a:spLocks noChangeArrowheads="1"/>
          </p:cNvSpPr>
          <p:nvPr/>
        </p:nvSpPr>
        <p:spPr bwMode="auto">
          <a:xfrm>
            <a:off x="0" y="0"/>
            <a:ext cx="152400" cy="6858000"/>
          </a:xfrm>
          <a:prstGeom prst="rect">
            <a:avLst/>
          </a:prstGeom>
          <a:solidFill>
            <a:srgbClr val="FFFFFF"/>
          </a:solidFill>
          <a:ln w="9525">
            <a:noFill/>
            <a:miter lim="800000"/>
            <a:headEnd/>
            <a:tailEnd/>
          </a:ln>
        </p:spPr>
        <p:txBody>
          <a:bodyPr wrap="none" anchor="ctr"/>
          <a:lstStyle/>
          <a:p>
            <a:pPr>
              <a:defRPr/>
            </a:pPr>
            <a:endParaRPr lang="en-US" dirty="0">
              <a:solidFill>
                <a:schemeClr val="tx1"/>
              </a:solidFill>
              <a:latin typeface="Georgia" pitchFamily="18" charset="0"/>
              <a:cs typeface="+mn-cs"/>
            </a:endParaRPr>
          </a:p>
        </p:txBody>
      </p:sp>
      <p:sp>
        <p:nvSpPr>
          <p:cNvPr id="1029" name="Rectangle 1028"/>
          <p:cNvSpPr>
            <a:spLocks noChangeArrowheads="1"/>
          </p:cNvSpPr>
          <p:nvPr/>
        </p:nvSpPr>
        <p:spPr bwMode="auto">
          <a:xfrm>
            <a:off x="8991600" y="0"/>
            <a:ext cx="152400" cy="6858000"/>
          </a:xfrm>
          <a:prstGeom prst="rect">
            <a:avLst/>
          </a:prstGeom>
          <a:solidFill>
            <a:srgbClr val="FFFFFF"/>
          </a:solidFill>
          <a:ln w="9525">
            <a:noFill/>
            <a:miter lim="800000"/>
            <a:headEnd/>
            <a:tailEnd/>
          </a:ln>
        </p:spPr>
        <p:txBody>
          <a:bodyPr wrap="none" anchor="ctr"/>
          <a:lstStyle/>
          <a:p>
            <a:pPr>
              <a:defRPr/>
            </a:pPr>
            <a:endParaRPr lang="en-US" dirty="0">
              <a:solidFill>
                <a:schemeClr val="tx1"/>
              </a:solidFill>
              <a:latin typeface="Georgia" pitchFamily="18" charset="0"/>
              <a:cs typeface="+mn-cs"/>
            </a:endParaRPr>
          </a:p>
        </p:txBody>
      </p:sp>
      <p:sp>
        <p:nvSpPr>
          <p:cNvPr id="9" name="Rectangle 8"/>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dirty="0">
              <a:solidFill>
                <a:schemeClr val="tx1"/>
              </a:solidFill>
              <a:latin typeface="Georgia" pitchFamily="18" charset="0"/>
              <a:cs typeface="+mn-cs"/>
            </a:endParaRPr>
          </a:p>
        </p:txBody>
      </p:sp>
      <p:sp>
        <p:nvSpPr>
          <p:cNvPr id="8" name="Rectangle 7"/>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solidFill>
                <a:schemeClr val="tx1"/>
              </a:solidFill>
              <a:latin typeface="Georgia" pitchFamily="18" charset="0"/>
              <a:cs typeface="+mn-cs"/>
            </a:endParaRPr>
          </a:p>
        </p:txBody>
      </p:sp>
      <p:sp>
        <p:nvSpPr>
          <p:cNvPr id="10" name="Straight Connector 9"/>
          <p:cNvSpPr>
            <a:spLocks noChangeShapeType="1"/>
          </p:cNvSpPr>
          <p:nvPr/>
        </p:nvSpPr>
        <p:spPr bwMode="auto">
          <a:xfrm>
            <a:off x="152400" y="1255713"/>
            <a:ext cx="8832850"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dirty="0">
              <a:solidFill>
                <a:schemeClr val="tx1"/>
              </a:solidFill>
              <a:latin typeface="+mn-lt"/>
              <a:cs typeface="+mn-cs"/>
            </a:endParaRPr>
          </a:p>
        </p:txBody>
      </p:sp>
      <p:sp>
        <p:nvSpPr>
          <p:cNvPr id="12" name="Oval 11"/>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solidFill>
                <a:srgbClr val="FFFFFF"/>
              </a:solidFill>
            </a:endParaRPr>
          </a:p>
        </p:txBody>
      </p:sp>
      <p:sp>
        <p:nvSpPr>
          <p:cNvPr id="15" name="Oval 14"/>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solidFill>
                <a:srgbClr val="FFFFFF"/>
              </a:solidFill>
            </a:endParaRPr>
          </a:p>
        </p:txBody>
      </p:sp>
      <p:pic>
        <p:nvPicPr>
          <p:cNvPr id="7179" name="Rectangle 15"/>
          <p:cNvPicPr>
            <a:picLocks noChangeAspect="1" noChangeArrowheads="1"/>
          </p:cNvPicPr>
          <p:nvPr/>
        </p:nvPicPr>
        <p:blipFill>
          <a:blip r:embed="rId19" cstate="print"/>
          <a:srcRect/>
          <a:stretch>
            <a:fillRect/>
          </a:stretch>
        </p:blipFill>
        <p:spPr bwMode="auto">
          <a:xfrm>
            <a:off x="6781800" y="304800"/>
            <a:ext cx="1990725" cy="485775"/>
          </a:xfrm>
          <a:prstGeom prst="rect">
            <a:avLst/>
          </a:prstGeom>
          <a:noFill/>
          <a:ln w="9525">
            <a:noFill/>
            <a:miter lim="800000"/>
            <a:headEnd/>
            <a:tailEnd/>
          </a:ln>
        </p:spPr>
      </p:pic>
      <p:sp>
        <p:nvSpPr>
          <p:cNvPr id="7180" name="Rectangle 21"/>
          <p:cNvSpPr>
            <a:spLocks noGrp="1"/>
          </p:cNvSpPr>
          <p:nvPr>
            <p:ph type="title"/>
          </p:nvPr>
        </p:nvSpPr>
        <p:spPr bwMode="auto">
          <a:xfrm>
            <a:off x="301625" y="228600"/>
            <a:ext cx="8534400" cy="758825"/>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7181" name="Rectangle 12"/>
          <p:cNvSpPr>
            <a:spLocks noGrp="1"/>
          </p:cNvSpPr>
          <p:nvPr>
            <p:ph type="body" idx="1"/>
          </p:nvPr>
        </p:nvSpPr>
        <p:spPr bwMode="auto">
          <a:xfrm>
            <a:off x="301625" y="1524000"/>
            <a:ext cx="8534400" cy="45989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a:p>
            <a:pPr lvl="4"/>
            <a:r>
              <a:rPr lang="en-US" smtClean="0"/>
              <a:t>Sixth level</a:t>
            </a:r>
          </a:p>
          <a:p>
            <a:pPr lvl="4"/>
            <a:r>
              <a:rPr lang="en-US" smtClean="0"/>
              <a:t>Seventh level</a:t>
            </a:r>
          </a:p>
          <a:p>
            <a:pPr lvl="4"/>
            <a:r>
              <a:rPr lang="en-US" smtClean="0"/>
              <a:t>Eighth level</a:t>
            </a:r>
          </a:p>
          <a:p>
            <a:pPr lvl="4"/>
            <a:r>
              <a:rPr lang="en-US" smtClean="0"/>
              <a:t>Ninth level</a:t>
            </a:r>
          </a:p>
        </p:txBody>
      </p:sp>
      <p:sp>
        <p:nvSpPr>
          <p:cNvPr id="17" name="Date Placeholder 16"/>
          <p:cNvSpPr>
            <a:spLocks noGrp="1"/>
          </p:cNvSpPr>
          <p:nvPr>
            <p:ph type="dt" sz="half" idx="2"/>
          </p:nvPr>
        </p:nvSpPr>
        <p:spPr>
          <a:xfrm>
            <a:off x="5791200" y="6405563"/>
            <a:ext cx="3044825" cy="365125"/>
          </a:xfrm>
          <a:prstGeom prst="rect">
            <a:avLst/>
          </a:prstGeom>
        </p:spPr>
        <p:txBody>
          <a:bodyPr vert="horz" wrap="square" lIns="91440" tIns="45720" rIns="91440" bIns="45720" numCol="1" anchor="t" anchorCtr="0" compatLnSpc="1">
            <a:prstTxWarp prst="textNoShape">
              <a:avLst/>
            </a:prstTxWarp>
          </a:bodyPr>
          <a:lstStyle>
            <a:lvl1pPr algn="r" eaLnBrk="1" hangingPunct="1">
              <a:defRPr sz="1400">
                <a:solidFill>
                  <a:srgbClr val="FFFFFF"/>
                </a:solidFill>
                <a:latin typeface="+mn-lt"/>
                <a:cs typeface="+mn-cs"/>
              </a:defRPr>
            </a:lvl1pPr>
          </a:lstStyle>
          <a:p>
            <a:pPr>
              <a:defRPr/>
            </a:pPr>
            <a:fld id="{404EA0FE-2815-46DF-844C-55D390E275C3}" type="datetimeFigureOut">
              <a:rPr lang="en-US"/>
              <a:pPr>
                <a:defRPr/>
              </a:pPr>
              <a:t>11/11/2013</a:t>
            </a:fld>
            <a:endParaRPr lang="en-US" dirty="0"/>
          </a:p>
        </p:txBody>
      </p:sp>
      <p:sp>
        <p:nvSpPr>
          <p:cNvPr id="18" name="Rectangle 16"/>
          <p:cNvSpPr>
            <a:spLocks noGrp="1"/>
          </p:cNvSpPr>
          <p:nvPr>
            <p:ph type="ftr" sz="quarter" idx="3"/>
          </p:nvPr>
        </p:nvSpPr>
        <p:spPr bwMode="auto">
          <a:xfrm>
            <a:off x="304800" y="6410325"/>
            <a:ext cx="3581400" cy="366713"/>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eaLnBrk="1" hangingPunct="1">
              <a:defRPr sz="1200">
                <a:solidFill>
                  <a:srgbClr val="FFFFFF"/>
                </a:solidFill>
                <a:latin typeface="+mn-lt"/>
                <a:cs typeface="+mn-cs"/>
              </a:defRPr>
            </a:lvl1pPr>
          </a:lstStyle>
          <a:p>
            <a:pPr>
              <a:defRPr/>
            </a:pPr>
            <a:endParaRPr lang="en-US"/>
          </a:p>
        </p:txBody>
      </p:sp>
      <p:sp>
        <p:nvSpPr>
          <p:cNvPr id="19" name="Slide Number Placeholder 18"/>
          <p:cNvSpPr>
            <a:spLocks noGrp="1"/>
          </p:cNvSpPr>
          <p:nvPr>
            <p:ph type="sldNum" sz="quarter" idx="4"/>
          </p:nvPr>
        </p:nvSpPr>
        <p:spPr>
          <a:xfrm>
            <a:off x="4343400" y="1027113"/>
            <a:ext cx="457200" cy="441325"/>
          </a:xfrm>
          <a:prstGeom prst="rect">
            <a:avLst/>
          </a:prstGeom>
        </p:spPr>
        <p:txBody>
          <a:bodyPr vert="horz" wrap="square" lIns="45720" tIns="45720" rIns="45720" bIns="45720" numCol="1" anchor="ctr" anchorCtr="0" compatLnSpc="1">
            <a:prstTxWarp prst="textNoShape">
              <a:avLst/>
            </a:prstTxWarp>
            <a:normAutofit/>
          </a:bodyPr>
          <a:lstStyle>
            <a:lvl1pPr algn="ctr" eaLnBrk="1" hangingPunct="1">
              <a:defRPr sz="1600">
                <a:solidFill>
                  <a:srgbClr val="7B9899"/>
                </a:solidFill>
                <a:latin typeface="+mn-lt"/>
                <a:cs typeface="+mn-cs"/>
              </a:defRPr>
            </a:lvl1pPr>
          </a:lstStyle>
          <a:p>
            <a:pPr>
              <a:defRPr/>
            </a:pPr>
            <a:fld id="{F3346E37-F72A-42CC-8D9E-2806B4AE0A9F}"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850" r:id="rId1"/>
    <p:sldLayoutId id="2147483851" r:id="rId2"/>
    <p:sldLayoutId id="2147483852" r:id="rId3"/>
    <p:sldLayoutId id="2147483853" r:id="rId4"/>
    <p:sldLayoutId id="2147483854" r:id="rId5"/>
    <p:sldLayoutId id="2147483855" r:id="rId6"/>
    <p:sldLayoutId id="2147483856" r:id="rId7"/>
    <p:sldLayoutId id="2147483857" r:id="rId8"/>
    <p:sldLayoutId id="2147483858" r:id="rId9"/>
    <p:sldLayoutId id="2147483859" r:id="rId10"/>
    <p:sldLayoutId id="2147483860" r:id="rId11"/>
    <p:sldLayoutId id="2147483861" r:id="rId12"/>
    <p:sldLayoutId id="2147483862" r:id="rId13"/>
    <p:sldLayoutId id="2147483863" r:id="rId14"/>
    <p:sldLayoutId id="2147483864" r:id="rId15"/>
    <p:sldLayoutId id="2147483920" r:id="rId16"/>
    <p:sldLayoutId id="2147483921" r:id="rId17"/>
  </p:sldLayoutIdLst>
  <p:timing>
    <p:tnLst>
      <p:par>
        <p:cTn id="1" dur="indefinite" restart="never" nodeType="tmRoot"/>
      </p:par>
    </p:tnLst>
  </p:timing>
  <p:txStyles>
    <p:titleStyle>
      <a:lvl1pPr marL="342900" indent="-342900" algn="l" defTabSz="-13873163" rtl="0" eaLnBrk="0" fontAlgn="base" hangingPunct="0">
        <a:spcBef>
          <a:spcPct val="0"/>
        </a:spcBef>
        <a:spcAft>
          <a:spcPct val="0"/>
        </a:spcAft>
        <a:defRPr sz="3300">
          <a:solidFill>
            <a:schemeClr val="tx1"/>
          </a:solidFill>
          <a:latin typeface="+mj-lt"/>
          <a:ea typeface="+mj-ea"/>
          <a:cs typeface="+mj-cs"/>
        </a:defRPr>
      </a:lvl1pPr>
      <a:lvl2pPr marL="342900" indent="-342900" algn="l" defTabSz="-13873163" rtl="0" eaLnBrk="0" fontAlgn="base" hangingPunct="0">
        <a:spcBef>
          <a:spcPct val="0"/>
        </a:spcBef>
        <a:spcAft>
          <a:spcPct val="0"/>
        </a:spcAft>
        <a:defRPr sz="3300">
          <a:solidFill>
            <a:schemeClr val="tx1"/>
          </a:solidFill>
          <a:latin typeface="Georgia" pitchFamily="18" charset="0"/>
        </a:defRPr>
      </a:lvl2pPr>
      <a:lvl3pPr marL="342900" indent="-342900" algn="l" defTabSz="-13873163" rtl="0" eaLnBrk="0" fontAlgn="base" hangingPunct="0">
        <a:spcBef>
          <a:spcPct val="0"/>
        </a:spcBef>
        <a:spcAft>
          <a:spcPct val="0"/>
        </a:spcAft>
        <a:defRPr sz="3300">
          <a:solidFill>
            <a:schemeClr val="tx1"/>
          </a:solidFill>
          <a:latin typeface="Georgia" pitchFamily="18" charset="0"/>
        </a:defRPr>
      </a:lvl3pPr>
      <a:lvl4pPr marL="342900" indent="-342900" algn="l" defTabSz="-13873163" rtl="0" eaLnBrk="0" fontAlgn="base" hangingPunct="0">
        <a:spcBef>
          <a:spcPct val="0"/>
        </a:spcBef>
        <a:spcAft>
          <a:spcPct val="0"/>
        </a:spcAft>
        <a:defRPr sz="3300">
          <a:solidFill>
            <a:schemeClr val="tx1"/>
          </a:solidFill>
          <a:latin typeface="Georgia" pitchFamily="18" charset="0"/>
        </a:defRPr>
      </a:lvl4pPr>
      <a:lvl5pPr marL="342900" indent="-342900" algn="l" defTabSz="-13873163" rtl="0" eaLnBrk="0" fontAlgn="base" hangingPunct="0">
        <a:spcBef>
          <a:spcPct val="0"/>
        </a:spcBef>
        <a:spcAft>
          <a:spcPct val="0"/>
        </a:spcAft>
        <a:defRPr sz="3300">
          <a:solidFill>
            <a:schemeClr val="tx1"/>
          </a:solidFill>
          <a:latin typeface="Georgia" pitchFamily="18" charset="0"/>
        </a:defRPr>
      </a:lvl5pPr>
      <a:lvl6pPr marL="800100" indent="-342900" algn="l" defTabSz="-13873163" rtl="0" eaLnBrk="0" fontAlgn="base" hangingPunct="0">
        <a:spcBef>
          <a:spcPct val="0"/>
        </a:spcBef>
        <a:spcAft>
          <a:spcPct val="0"/>
        </a:spcAft>
        <a:defRPr sz="3300">
          <a:solidFill>
            <a:schemeClr val="tx1"/>
          </a:solidFill>
          <a:latin typeface="Georgia" pitchFamily="18" charset="0"/>
        </a:defRPr>
      </a:lvl6pPr>
      <a:lvl7pPr marL="1257300" indent="-342900" algn="l" defTabSz="-13873163" rtl="0" eaLnBrk="0" fontAlgn="base" hangingPunct="0">
        <a:spcBef>
          <a:spcPct val="0"/>
        </a:spcBef>
        <a:spcAft>
          <a:spcPct val="0"/>
        </a:spcAft>
        <a:defRPr sz="3300">
          <a:solidFill>
            <a:schemeClr val="tx1"/>
          </a:solidFill>
          <a:latin typeface="Georgia" pitchFamily="18" charset="0"/>
        </a:defRPr>
      </a:lvl7pPr>
      <a:lvl8pPr marL="1714500" indent="-342900" algn="l" defTabSz="-13873163" rtl="0" eaLnBrk="0" fontAlgn="base" hangingPunct="0">
        <a:spcBef>
          <a:spcPct val="0"/>
        </a:spcBef>
        <a:spcAft>
          <a:spcPct val="0"/>
        </a:spcAft>
        <a:defRPr sz="3300">
          <a:solidFill>
            <a:schemeClr val="tx1"/>
          </a:solidFill>
          <a:latin typeface="Georgia" pitchFamily="18" charset="0"/>
        </a:defRPr>
      </a:lvl8pPr>
      <a:lvl9pPr marL="2171700" indent="-342900" algn="l" defTabSz="-13873163" rtl="0" eaLnBrk="0" fontAlgn="base" hangingPunct="0">
        <a:spcBef>
          <a:spcPct val="0"/>
        </a:spcBef>
        <a:spcAft>
          <a:spcPct val="0"/>
        </a:spcAft>
        <a:defRPr sz="3300">
          <a:solidFill>
            <a:schemeClr val="tx1"/>
          </a:solidFill>
          <a:latin typeface="Georgia" pitchFamily="18" charset="0"/>
        </a:defRPr>
      </a:lvl9pPr>
    </p:titleStyle>
    <p:bodyStyle>
      <a:lvl1pPr marL="342900" indent="-342900" algn="l" defTabSz="-13873163" rtl="0" eaLnBrk="0" fontAlgn="base" hangingPunct="0">
        <a:spcBef>
          <a:spcPct val="20000"/>
        </a:spcBef>
        <a:spcAft>
          <a:spcPct val="0"/>
        </a:spcAft>
        <a:buClr>
          <a:schemeClr val="tx1"/>
        </a:buClr>
        <a:buSzPct val="80000"/>
        <a:buFont typeface="Wingdings" pitchFamily="2" charset="2"/>
        <a:buChar char="q"/>
        <a:defRPr sz="2700">
          <a:solidFill>
            <a:schemeClr val="tx1"/>
          </a:solidFill>
          <a:latin typeface="+mn-lt"/>
          <a:ea typeface="+mn-ea"/>
          <a:cs typeface="+mn-cs"/>
        </a:defRPr>
      </a:lvl1pPr>
      <a:lvl2pPr marL="742950" indent="-285750" algn="l" defTabSz="-13873163" rtl="0" eaLnBrk="0" fontAlgn="base" hangingPunct="0">
        <a:spcBef>
          <a:spcPct val="20000"/>
        </a:spcBef>
        <a:spcAft>
          <a:spcPct val="0"/>
        </a:spcAft>
        <a:buClr>
          <a:schemeClr val="tx1"/>
        </a:buClr>
        <a:buFont typeface="Wingdings" pitchFamily="2" charset="2"/>
        <a:buChar char="§"/>
        <a:defRPr sz="2200">
          <a:solidFill>
            <a:schemeClr val="tx1"/>
          </a:solidFill>
          <a:latin typeface="+mn-lt"/>
        </a:defRPr>
      </a:lvl2pPr>
      <a:lvl3pPr marL="1143000" indent="-228600" algn="l" defTabSz="-13873163" rtl="0" eaLnBrk="0" fontAlgn="base" hangingPunct="0">
        <a:spcBef>
          <a:spcPct val="20000"/>
        </a:spcBef>
        <a:spcAft>
          <a:spcPct val="0"/>
        </a:spcAft>
        <a:buClr>
          <a:srgbClr val="8CADAE"/>
        </a:buClr>
        <a:buSzPct val="75000"/>
        <a:buFont typeface="Wingdings 2" pitchFamily="18" charset="2"/>
        <a:buChar char=""/>
        <a:defRPr sz="2000">
          <a:solidFill>
            <a:schemeClr val="tx1"/>
          </a:solidFill>
          <a:latin typeface="+mn-lt"/>
        </a:defRPr>
      </a:lvl3pPr>
      <a:lvl4pPr marL="1600200" indent="-228600" algn="l" defTabSz="-13873163" rtl="0" eaLnBrk="0" fontAlgn="base" hangingPunct="0">
        <a:spcBef>
          <a:spcPct val="20000"/>
        </a:spcBef>
        <a:spcAft>
          <a:spcPct val="0"/>
        </a:spcAft>
        <a:buClr>
          <a:srgbClr val="8C7B70"/>
        </a:buClr>
        <a:buSzPct val="70000"/>
        <a:buFont typeface="Wingdings" pitchFamily="2" charset="2"/>
        <a:buChar char=""/>
        <a:defRPr sz="2000">
          <a:solidFill>
            <a:schemeClr val="tx1"/>
          </a:solidFill>
          <a:latin typeface="+mn-lt"/>
        </a:defRPr>
      </a:lvl4pPr>
      <a:lvl5pPr marL="2057400" indent="-228600" algn="l" defTabSz="-13873163" rtl="0" eaLnBrk="0" fontAlgn="base" hangingPunct="0">
        <a:spcBef>
          <a:spcPct val="20000"/>
        </a:spcBef>
        <a:spcAft>
          <a:spcPct val="0"/>
        </a:spcAft>
        <a:buClr>
          <a:srgbClr val="8FB08C"/>
        </a:buClr>
        <a:buChar char="•"/>
        <a:defRPr sz="2000">
          <a:solidFill>
            <a:schemeClr val="tx1"/>
          </a:solidFill>
          <a:latin typeface="+mn-lt"/>
        </a:defRPr>
      </a:lvl5pPr>
      <a:lvl6pPr marL="2514600" indent="-228600" algn="l" defTabSz="-13873163" rtl="0" eaLnBrk="0" fontAlgn="base" hangingPunct="0">
        <a:spcBef>
          <a:spcPct val="20000"/>
        </a:spcBef>
        <a:spcAft>
          <a:spcPct val="0"/>
        </a:spcAft>
        <a:buClr>
          <a:srgbClr val="8FB08C"/>
        </a:buClr>
        <a:buChar char="•"/>
        <a:defRPr sz="2000">
          <a:solidFill>
            <a:schemeClr val="tx1"/>
          </a:solidFill>
          <a:latin typeface="+mn-lt"/>
        </a:defRPr>
      </a:lvl6pPr>
      <a:lvl7pPr marL="2971800" indent="-228600" algn="l" defTabSz="-13873163" rtl="0" eaLnBrk="0" fontAlgn="base" hangingPunct="0">
        <a:spcBef>
          <a:spcPct val="20000"/>
        </a:spcBef>
        <a:spcAft>
          <a:spcPct val="0"/>
        </a:spcAft>
        <a:buClr>
          <a:srgbClr val="8FB08C"/>
        </a:buClr>
        <a:buChar char="•"/>
        <a:defRPr sz="2000">
          <a:solidFill>
            <a:schemeClr val="tx1"/>
          </a:solidFill>
          <a:latin typeface="+mn-lt"/>
        </a:defRPr>
      </a:lvl7pPr>
      <a:lvl8pPr marL="3429000" indent="-228600" algn="l" defTabSz="-13873163" rtl="0" eaLnBrk="0" fontAlgn="base" hangingPunct="0">
        <a:spcBef>
          <a:spcPct val="20000"/>
        </a:spcBef>
        <a:spcAft>
          <a:spcPct val="0"/>
        </a:spcAft>
        <a:buClr>
          <a:srgbClr val="8FB08C"/>
        </a:buClr>
        <a:buChar char="•"/>
        <a:defRPr sz="2000">
          <a:solidFill>
            <a:schemeClr val="tx1"/>
          </a:solidFill>
          <a:latin typeface="+mn-lt"/>
        </a:defRPr>
      </a:lvl8pPr>
      <a:lvl9pPr marL="3886200" indent="-228600" algn="l" defTabSz="-13873163" rtl="0" eaLnBrk="0" fontAlgn="base" hangingPunct="0">
        <a:spcBef>
          <a:spcPct val="20000"/>
        </a:spcBef>
        <a:spcAft>
          <a:spcPct val="0"/>
        </a:spcAft>
        <a:buClr>
          <a:srgbClr val="8FB08C"/>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DCE8F4"/>
        </a:solidFill>
        <a:effectLst/>
      </p:bgPr>
    </p:bg>
    <p:spTree>
      <p:nvGrpSpPr>
        <p:cNvPr id="1" name=""/>
        <p:cNvGrpSpPr/>
        <p:nvPr/>
      </p:nvGrpSpPr>
      <p:grpSpPr>
        <a:xfrm>
          <a:off x="0" y="0"/>
          <a:ext cx="0" cy="0"/>
          <a:chOff x="0" y="0"/>
          <a:chExt cx="0" cy="0"/>
        </a:xfrm>
      </p:grpSpPr>
      <p:sp>
        <p:nvSpPr>
          <p:cNvPr id="1026" name="Rectangle 1025"/>
          <p:cNvSpPr>
            <a:spLocks noChangeArrowheads="1"/>
          </p:cNvSpPr>
          <p:nvPr/>
        </p:nvSpPr>
        <p:spPr bwMode="auto">
          <a:xfrm>
            <a:off x="0" y="6705600"/>
            <a:ext cx="9144000" cy="152400"/>
          </a:xfrm>
          <a:prstGeom prst="rect">
            <a:avLst/>
          </a:prstGeom>
          <a:solidFill>
            <a:srgbClr val="FFFFFF"/>
          </a:solidFill>
          <a:ln w="9525">
            <a:noFill/>
            <a:miter lim="800000"/>
            <a:headEnd/>
            <a:tailEnd/>
          </a:ln>
        </p:spPr>
        <p:txBody>
          <a:bodyPr wrap="none" anchor="ctr"/>
          <a:lstStyle/>
          <a:p>
            <a:pPr>
              <a:defRPr/>
            </a:pPr>
            <a:endParaRPr lang="en-US" dirty="0">
              <a:solidFill>
                <a:schemeClr val="tx1"/>
              </a:solidFill>
              <a:latin typeface="Georgia" pitchFamily="18" charset="0"/>
              <a:cs typeface="+mn-cs"/>
            </a:endParaRPr>
          </a:p>
        </p:txBody>
      </p:sp>
      <p:sp>
        <p:nvSpPr>
          <p:cNvPr id="1027" name="Rectangle 1026"/>
          <p:cNvSpPr>
            <a:spLocks noChangeArrowheads="1"/>
          </p:cNvSpPr>
          <p:nvPr/>
        </p:nvSpPr>
        <p:spPr bwMode="auto">
          <a:xfrm>
            <a:off x="0" y="0"/>
            <a:ext cx="9144000" cy="1371600"/>
          </a:xfrm>
          <a:prstGeom prst="rect">
            <a:avLst/>
          </a:prstGeom>
          <a:solidFill>
            <a:srgbClr val="FFFFFF"/>
          </a:solidFill>
          <a:ln w="9525">
            <a:noFill/>
            <a:miter lim="800000"/>
            <a:headEnd/>
            <a:tailEnd/>
          </a:ln>
        </p:spPr>
        <p:txBody>
          <a:bodyPr wrap="none" anchor="ctr"/>
          <a:lstStyle/>
          <a:p>
            <a:pPr>
              <a:defRPr/>
            </a:pPr>
            <a:endParaRPr lang="en-US" dirty="0">
              <a:solidFill>
                <a:schemeClr val="tx1"/>
              </a:solidFill>
              <a:latin typeface="Georgia" pitchFamily="18" charset="0"/>
              <a:cs typeface="+mn-cs"/>
            </a:endParaRPr>
          </a:p>
        </p:txBody>
      </p:sp>
      <p:sp>
        <p:nvSpPr>
          <p:cNvPr id="1028" name="Rectangle 1027"/>
          <p:cNvSpPr>
            <a:spLocks noChangeArrowheads="1"/>
          </p:cNvSpPr>
          <p:nvPr/>
        </p:nvSpPr>
        <p:spPr bwMode="auto">
          <a:xfrm>
            <a:off x="0" y="0"/>
            <a:ext cx="152400" cy="6858000"/>
          </a:xfrm>
          <a:prstGeom prst="rect">
            <a:avLst/>
          </a:prstGeom>
          <a:solidFill>
            <a:srgbClr val="FFFFFF"/>
          </a:solidFill>
          <a:ln w="9525">
            <a:noFill/>
            <a:miter lim="800000"/>
            <a:headEnd/>
            <a:tailEnd/>
          </a:ln>
        </p:spPr>
        <p:txBody>
          <a:bodyPr wrap="none" anchor="ctr"/>
          <a:lstStyle/>
          <a:p>
            <a:pPr>
              <a:defRPr/>
            </a:pPr>
            <a:endParaRPr lang="en-US" dirty="0">
              <a:solidFill>
                <a:schemeClr val="tx1"/>
              </a:solidFill>
              <a:latin typeface="Georgia" pitchFamily="18" charset="0"/>
              <a:cs typeface="+mn-cs"/>
            </a:endParaRPr>
          </a:p>
        </p:txBody>
      </p:sp>
      <p:sp>
        <p:nvSpPr>
          <p:cNvPr id="1029" name="Rectangle 1028"/>
          <p:cNvSpPr>
            <a:spLocks noChangeArrowheads="1"/>
          </p:cNvSpPr>
          <p:nvPr/>
        </p:nvSpPr>
        <p:spPr bwMode="auto">
          <a:xfrm>
            <a:off x="8991600" y="0"/>
            <a:ext cx="152400" cy="6858000"/>
          </a:xfrm>
          <a:prstGeom prst="rect">
            <a:avLst/>
          </a:prstGeom>
          <a:solidFill>
            <a:srgbClr val="FFFFFF"/>
          </a:solidFill>
          <a:ln w="9525">
            <a:noFill/>
            <a:miter lim="800000"/>
            <a:headEnd/>
            <a:tailEnd/>
          </a:ln>
        </p:spPr>
        <p:txBody>
          <a:bodyPr wrap="none" anchor="ctr"/>
          <a:lstStyle/>
          <a:p>
            <a:pPr>
              <a:defRPr/>
            </a:pPr>
            <a:endParaRPr lang="en-US" dirty="0">
              <a:solidFill>
                <a:schemeClr val="tx1"/>
              </a:solidFill>
              <a:latin typeface="Georgia" pitchFamily="18" charset="0"/>
              <a:cs typeface="+mn-cs"/>
            </a:endParaRPr>
          </a:p>
        </p:txBody>
      </p:sp>
      <p:sp>
        <p:nvSpPr>
          <p:cNvPr id="9" name="Rectangle 8"/>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dirty="0">
              <a:solidFill>
                <a:schemeClr val="tx1"/>
              </a:solidFill>
              <a:latin typeface="Georgia" pitchFamily="18" charset="0"/>
              <a:cs typeface="+mn-cs"/>
            </a:endParaRPr>
          </a:p>
        </p:txBody>
      </p:sp>
      <p:sp>
        <p:nvSpPr>
          <p:cNvPr id="14" name="Date Placeholder 13"/>
          <p:cNvSpPr>
            <a:spLocks noGrp="1"/>
          </p:cNvSpPr>
          <p:nvPr>
            <p:ph type="dt" sz="half" idx="2"/>
          </p:nvPr>
        </p:nvSpPr>
        <p:spPr>
          <a:xfrm>
            <a:off x="5791200" y="6405563"/>
            <a:ext cx="3044825" cy="365125"/>
          </a:xfrm>
          <a:prstGeom prst="rect">
            <a:avLst/>
          </a:prstGeom>
        </p:spPr>
        <p:txBody>
          <a:bodyPr vert="horz" wrap="square" lIns="91440" tIns="45720" rIns="91440" bIns="45720" numCol="1" anchor="t" anchorCtr="0" compatLnSpc="1">
            <a:prstTxWarp prst="textNoShape">
              <a:avLst/>
            </a:prstTxWarp>
          </a:bodyPr>
          <a:lstStyle>
            <a:lvl1pPr algn="r" eaLnBrk="1" hangingPunct="1">
              <a:defRPr sz="1400">
                <a:solidFill>
                  <a:srgbClr val="FFFFFF"/>
                </a:solidFill>
                <a:latin typeface="+mn-lt"/>
                <a:cs typeface="+mn-cs"/>
              </a:defRPr>
            </a:lvl1pPr>
          </a:lstStyle>
          <a:p>
            <a:pPr>
              <a:defRPr/>
            </a:pPr>
            <a:fld id="{3AA94059-7FE9-4E36-BA5E-164DC0EB489A}" type="datetimeFigureOut">
              <a:rPr lang="en-US"/>
              <a:pPr>
                <a:defRPr/>
              </a:pPr>
              <a:t>11/11/2013</a:t>
            </a:fld>
            <a:endParaRPr lang="en-US" dirty="0"/>
          </a:p>
        </p:txBody>
      </p:sp>
      <p:sp>
        <p:nvSpPr>
          <p:cNvPr id="1032" name="Footer Placeholder 1031"/>
          <p:cNvSpPr>
            <a:spLocks noGrp="1"/>
          </p:cNvSpPr>
          <p:nvPr>
            <p:ph type="ftr" sz="quarter" idx="3"/>
          </p:nvPr>
        </p:nvSpPr>
        <p:spPr bwMode="auto">
          <a:xfrm>
            <a:off x="304800" y="6410325"/>
            <a:ext cx="3581400" cy="3667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1" hangingPunct="1">
              <a:defRPr sz="1200">
                <a:solidFill>
                  <a:srgbClr val="FFFFFF"/>
                </a:solidFill>
                <a:latin typeface="+mn-lt"/>
                <a:cs typeface="+mn-cs"/>
              </a:defRPr>
            </a:lvl1pPr>
          </a:lstStyle>
          <a:p>
            <a:pPr>
              <a:defRPr/>
            </a:pPr>
            <a:endParaRPr lang="en-US"/>
          </a:p>
        </p:txBody>
      </p:sp>
      <p:sp>
        <p:nvSpPr>
          <p:cNvPr id="8" name="Rectangle 7"/>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solidFill>
                <a:schemeClr val="tx1"/>
              </a:solidFill>
              <a:latin typeface="Georgia" pitchFamily="18" charset="0"/>
              <a:cs typeface="+mn-cs"/>
            </a:endParaRPr>
          </a:p>
        </p:txBody>
      </p:sp>
      <p:sp>
        <p:nvSpPr>
          <p:cNvPr id="10" name="Straight Connector 9"/>
          <p:cNvSpPr>
            <a:spLocks noChangeShapeType="1"/>
          </p:cNvSpPr>
          <p:nvPr/>
        </p:nvSpPr>
        <p:spPr bwMode="auto">
          <a:xfrm>
            <a:off x="152400" y="1255713"/>
            <a:ext cx="8832850"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dirty="0">
              <a:solidFill>
                <a:schemeClr val="tx1"/>
              </a:solidFill>
              <a:latin typeface="+mn-lt"/>
              <a:cs typeface="+mn-cs"/>
            </a:endParaRPr>
          </a:p>
        </p:txBody>
      </p:sp>
      <p:sp>
        <p:nvSpPr>
          <p:cNvPr id="12" name="Oval 11"/>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solidFill>
                <a:srgbClr val="FFFFFF"/>
              </a:solidFill>
            </a:endParaRPr>
          </a:p>
        </p:txBody>
      </p:sp>
      <p:sp>
        <p:nvSpPr>
          <p:cNvPr id="15" name="Oval 14"/>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solidFill>
                <a:srgbClr val="FFFFFF"/>
              </a:solidFill>
            </a:endParaRPr>
          </a:p>
        </p:txBody>
      </p:sp>
      <p:sp>
        <p:nvSpPr>
          <p:cNvPr id="23" name="Slide Number Placeholder 22"/>
          <p:cNvSpPr>
            <a:spLocks noGrp="1"/>
          </p:cNvSpPr>
          <p:nvPr>
            <p:ph type="sldNum" sz="quarter" idx="4"/>
          </p:nvPr>
        </p:nvSpPr>
        <p:spPr>
          <a:xfrm>
            <a:off x="4343400" y="1027113"/>
            <a:ext cx="457200" cy="441325"/>
          </a:xfrm>
          <a:prstGeom prst="rect">
            <a:avLst/>
          </a:prstGeom>
        </p:spPr>
        <p:txBody>
          <a:bodyPr vert="horz" wrap="square" lIns="45720" tIns="45720" rIns="45720" bIns="45720" numCol="1" anchor="ctr" anchorCtr="0" compatLnSpc="1">
            <a:prstTxWarp prst="textNoShape">
              <a:avLst/>
            </a:prstTxWarp>
            <a:normAutofit/>
          </a:bodyPr>
          <a:lstStyle>
            <a:lvl1pPr algn="ctr" eaLnBrk="1" hangingPunct="1">
              <a:defRPr sz="1600">
                <a:solidFill>
                  <a:srgbClr val="7B9899"/>
                </a:solidFill>
                <a:latin typeface="+mn-lt"/>
                <a:cs typeface="+mn-cs"/>
              </a:defRPr>
            </a:lvl1pPr>
          </a:lstStyle>
          <a:p>
            <a:pPr>
              <a:defRPr/>
            </a:pPr>
            <a:fld id="{DF555B7E-E126-4E39-9070-DA4D9444E4A4}" type="slidenum">
              <a:rPr lang="en-US"/>
              <a:pPr>
                <a:defRPr/>
              </a:pPr>
              <a:t>‹#›</a:t>
            </a:fld>
            <a:endParaRPr lang="en-US" dirty="0"/>
          </a:p>
        </p:txBody>
      </p:sp>
      <p:sp>
        <p:nvSpPr>
          <p:cNvPr id="8206" name="Rectangle 21"/>
          <p:cNvSpPr>
            <a:spLocks noGrp="1"/>
          </p:cNvSpPr>
          <p:nvPr>
            <p:ph type="title"/>
          </p:nvPr>
        </p:nvSpPr>
        <p:spPr bwMode="auto">
          <a:xfrm>
            <a:off x="301625" y="228600"/>
            <a:ext cx="8534400" cy="758825"/>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8207" name="Rectangle 12"/>
          <p:cNvSpPr>
            <a:spLocks noGrp="1"/>
          </p:cNvSpPr>
          <p:nvPr>
            <p:ph type="body" idx="1"/>
          </p:nvPr>
        </p:nvSpPr>
        <p:spPr bwMode="auto">
          <a:xfrm>
            <a:off x="301625" y="1524000"/>
            <a:ext cx="8534400" cy="45989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a:p>
            <a:pPr lvl="4"/>
            <a:r>
              <a:rPr lang="en-US" smtClean="0"/>
              <a:t>Sixth level</a:t>
            </a:r>
          </a:p>
          <a:p>
            <a:pPr lvl="4"/>
            <a:r>
              <a:rPr lang="en-US" smtClean="0"/>
              <a:t>Seventh level</a:t>
            </a:r>
          </a:p>
          <a:p>
            <a:pPr lvl="4"/>
            <a:r>
              <a:rPr lang="en-US" smtClean="0"/>
              <a:t>Eighth level</a:t>
            </a:r>
          </a:p>
          <a:p>
            <a:pPr lvl="4"/>
            <a:r>
              <a:rPr lang="en-US" smtClean="0"/>
              <a:t>Ninth level</a:t>
            </a:r>
          </a:p>
        </p:txBody>
      </p:sp>
    </p:spTree>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txStyles>
    <p:titleStyle>
      <a:lvl1pPr marL="342900" indent="-342900" algn="ctr" defTabSz="-13873163" rtl="0" eaLnBrk="0" fontAlgn="base" hangingPunct="0">
        <a:spcBef>
          <a:spcPct val="0"/>
        </a:spcBef>
        <a:spcAft>
          <a:spcPct val="0"/>
        </a:spcAft>
        <a:defRPr sz="3300">
          <a:solidFill>
            <a:schemeClr val="tx1"/>
          </a:solidFill>
          <a:latin typeface="+mj-lt"/>
          <a:ea typeface="+mj-ea"/>
          <a:cs typeface="+mj-cs"/>
        </a:defRPr>
      </a:lvl1pPr>
      <a:lvl2pPr marL="342900" indent="-342900" algn="ctr" defTabSz="-13873163" rtl="0" eaLnBrk="0" fontAlgn="base" hangingPunct="0">
        <a:spcBef>
          <a:spcPct val="0"/>
        </a:spcBef>
        <a:spcAft>
          <a:spcPct val="0"/>
        </a:spcAft>
        <a:defRPr sz="3300">
          <a:solidFill>
            <a:schemeClr val="tx1"/>
          </a:solidFill>
          <a:latin typeface="Georgia" pitchFamily="18" charset="0"/>
        </a:defRPr>
      </a:lvl2pPr>
      <a:lvl3pPr marL="342900" indent="-342900" algn="ctr" defTabSz="-13873163" rtl="0" eaLnBrk="0" fontAlgn="base" hangingPunct="0">
        <a:spcBef>
          <a:spcPct val="0"/>
        </a:spcBef>
        <a:spcAft>
          <a:spcPct val="0"/>
        </a:spcAft>
        <a:defRPr sz="3300">
          <a:solidFill>
            <a:schemeClr val="tx1"/>
          </a:solidFill>
          <a:latin typeface="Georgia" pitchFamily="18" charset="0"/>
        </a:defRPr>
      </a:lvl3pPr>
      <a:lvl4pPr marL="342900" indent="-342900" algn="ctr" defTabSz="-13873163" rtl="0" eaLnBrk="0" fontAlgn="base" hangingPunct="0">
        <a:spcBef>
          <a:spcPct val="0"/>
        </a:spcBef>
        <a:spcAft>
          <a:spcPct val="0"/>
        </a:spcAft>
        <a:defRPr sz="3300">
          <a:solidFill>
            <a:schemeClr val="tx1"/>
          </a:solidFill>
          <a:latin typeface="Georgia" pitchFamily="18" charset="0"/>
        </a:defRPr>
      </a:lvl4pPr>
      <a:lvl5pPr marL="342900" indent="-342900" algn="ctr" defTabSz="-13873163" rtl="0" eaLnBrk="0" fontAlgn="base" hangingPunct="0">
        <a:spcBef>
          <a:spcPct val="0"/>
        </a:spcBef>
        <a:spcAft>
          <a:spcPct val="0"/>
        </a:spcAft>
        <a:defRPr sz="3300">
          <a:solidFill>
            <a:schemeClr val="tx1"/>
          </a:solidFill>
          <a:latin typeface="Georgia" pitchFamily="18" charset="0"/>
        </a:defRPr>
      </a:lvl5pPr>
      <a:lvl6pPr marL="800100" indent="-342900" algn="ctr" defTabSz="-13873163" rtl="0" eaLnBrk="0" fontAlgn="base" hangingPunct="0">
        <a:spcBef>
          <a:spcPct val="0"/>
        </a:spcBef>
        <a:spcAft>
          <a:spcPct val="0"/>
        </a:spcAft>
        <a:defRPr sz="3300">
          <a:solidFill>
            <a:schemeClr val="tx1"/>
          </a:solidFill>
          <a:latin typeface="Georgia" pitchFamily="18" charset="0"/>
        </a:defRPr>
      </a:lvl6pPr>
      <a:lvl7pPr marL="1257300" indent="-342900" algn="ctr" defTabSz="-13873163" rtl="0" eaLnBrk="0" fontAlgn="base" hangingPunct="0">
        <a:spcBef>
          <a:spcPct val="0"/>
        </a:spcBef>
        <a:spcAft>
          <a:spcPct val="0"/>
        </a:spcAft>
        <a:defRPr sz="3300">
          <a:solidFill>
            <a:schemeClr val="tx1"/>
          </a:solidFill>
          <a:latin typeface="Georgia" pitchFamily="18" charset="0"/>
        </a:defRPr>
      </a:lvl7pPr>
      <a:lvl8pPr marL="1714500" indent="-342900" algn="ctr" defTabSz="-13873163" rtl="0" eaLnBrk="0" fontAlgn="base" hangingPunct="0">
        <a:spcBef>
          <a:spcPct val="0"/>
        </a:spcBef>
        <a:spcAft>
          <a:spcPct val="0"/>
        </a:spcAft>
        <a:defRPr sz="3300">
          <a:solidFill>
            <a:schemeClr val="tx1"/>
          </a:solidFill>
          <a:latin typeface="Georgia" pitchFamily="18" charset="0"/>
        </a:defRPr>
      </a:lvl8pPr>
      <a:lvl9pPr marL="2171700" indent="-342900" algn="ctr" defTabSz="-13873163" rtl="0" eaLnBrk="0" fontAlgn="base" hangingPunct="0">
        <a:spcBef>
          <a:spcPct val="0"/>
        </a:spcBef>
        <a:spcAft>
          <a:spcPct val="0"/>
        </a:spcAft>
        <a:defRPr sz="3300">
          <a:solidFill>
            <a:schemeClr val="tx1"/>
          </a:solidFill>
          <a:latin typeface="Georgia" pitchFamily="18" charset="0"/>
        </a:defRPr>
      </a:lvl9pPr>
    </p:titleStyle>
    <p:bodyStyle>
      <a:lvl1pPr marL="342900" indent="-342900" algn="l" defTabSz="-13873163" rtl="0" eaLnBrk="0" fontAlgn="base" hangingPunct="0">
        <a:spcBef>
          <a:spcPct val="20000"/>
        </a:spcBef>
        <a:spcAft>
          <a:spcPct val="0"/>
        </a:spcAft>
        <a:buClr>
          <a:schemeClr val="accent1"/>
        </a:buClr>
        <a:buSzPct val="85000"/>
        <a:buFont typeface="Wingdings 2" pitchFamily="18" charset="2"/>
        <a:buChar char=""/>
        <a:defRPr sz="2700">
          <a:solidFill>
            <a:schemeClr val="tx1"/>
          </a:solidFill>
          <a:latin typeface="+mn-lt"/>
          <a:ea typeface="+mn-ea"/>
          <a:cs typeface="+mn-cs"/>
        </a:defRPr>
      </a:lvl1pPr>
      <a:lvl2pPr marL="742950" indent="-285750" algn="l" defTabSz="-13873163" rtl="0" eaLnBrk="0" fontAlgn="base" hangingPunct="0">
        <a:spcBef>
          <a:spcPct val="20000"/>
        </a:spcBef>
        <a:spcAft>
          <a:spcPct val="0"/>
        </a:spcAft>
        <a:buClr>
          <a:schemeClr val="accent2"/>
        </a:buClr>
        <a:buSzPct val="70000"/>
        <a:buFont typeface="Wingdings" pitchFamily="2" charset="2"/>
        <a:buChar char=""/>
        <a:defRPr sz="2200">
          <a:solidFill>
            <a:schemeClr val="tx1"/>
          </a:solidFill>
          <a:latin typeface="+mn-lt"/>
        </a:defRPr>
      </a:lvl2pPr>
      <a:lvl3pPr marL="1143000" indent="-228600" algn="l" defTabSz="-13873163" rtl="0" eaLnBrk="0" fontAlgn="base" hangingPunct="0">
        <a:spcBef>
          <a:spcPct val="20000"/>
        </a:spcBef>
        <a:spcAft>
          <a:spcPct val="0"/>
        </a:spcAft>
        <a:buClr>
          <a:srgbClr val="8CADAE"/>
        </a:buClr>
        <a:buSzPct val="75000"/>
        <a:buFont typeface="Wingdings 2" pitchFamily="18" charset="2"/>
        <a:buChar char=""/>
        <a:defRPr sz="2000">
          <a:solidFill>
            <a:schemeClr val="tx1"/>
          </a:solidFill>
          <a:latin typeface="+mn-lt"/>
        </a:defRPr>
      </a:lvl3pPr>
      <a:lvl4pPr marL="1600200" indent="-228600" algn="l" defTabSz="-13873163" rtl="0" eaLnBrk="0" fontAlgn="base" hangingPunct="0">
        <a:spcBef>
          <a:spcPct val="20000"/>
        </a:spcBef>
        <a:spcAft>
          <a:spcPct val="0"/>
        </a:spcAft>
        <a:buClr>
          <a:srgbClr val="8C7B70"/>
        </a:buClr>
        <a:buSzPct val="70000"/>
        <a:buFont typeface="Wingdings" pitchFamily="2" charset="2"/>
        <a:buChar char=""/>
        <a:defRPr sz="2000">
          <a:solidFill>
            <a:schemeClr val="tx1"/>
          </a:solidFill>
          <a:latin typeface="+mn-lt"/>
        </a:defRPr>
      </a:lvl4pPr>
      <a:lvl5pPr marL="2057400" indent="-228600" algn="l" defTabSz="-13873163" rtl="0" eaLnBrk="0" fontAlgn="base" hangingPunct="0">
        <a:spcBef>
          <a:spcPct val="20000"/>
        </a:spcBef>
        <a:spcAft>
          <a:spcPct val="0"/>
        </a:spcAft>
        <a:buClr>
          <a:srgbClr val="8FB08C"/>
        </a:buClr>
        <a:buChar char="•"/>
        <a:defRPr sz="2000">
          <a:solidFill>
            <a:schemeClr val="tx1"/>
          </a:solidFill>
          <a:latin typeface="+mn-lt"/>
        </a:defRPr>
      </a:lvl5pPr>
      <a:lvl6pPr marL="2514600" indent="-228600" algn="l" defTabSz="-13873163" rtl="0" eaLnBrk="0" fontAlgn="base" hangingPunct="0">
        <a:spcBef>
          <a:spcPct val="20000"/>
        </a:spcBef>
        <a:spcAft>
          <a:spcPct val="0"/>
        </a:spcAft>
        <a:buClr>
          <a:srgbClr val="8FB08C"/>
        </a:buClr>
        <a:buChar char="•"/>
        <a:defRPr sz="2000">
          <a:solidFill>
            <a:schemeClr val="tx1"/>
          </a:solidFill>
          <a:latin typeface="+mn-lt"/>
        </a:defRPr>
      </a:lvl6pPr>
      <a:lvl7pPr marL="2971800" indent="-228600" algn="l" defTabSz="-13873163" rtl="0" eaLnBrk="0" fontAlgn="base" hangingPunct="0">
        <a:spcBef>
          <a:spcPct val="20000"/>
        </a:spcBef>
        <a:spcAft>
          <a:spcPct val="0"/>
        </a:spcAft>
        <a:buClr>
          <a:srgbClr val="8FB08C"/>
        </a:buClr>
        <a:buChar char="•"/>
        <a:defRPr sz="2000">
          <a:solidFill>
            <a:schemeClr val="tx1"/>
          </a:solidFill>
          <a:latin typeface="+mn-lt"/>
        </a:defRPr>
      </a:lvl7pPr>
      <a:lvl8pPr marL="3429000" indent="-228600" algn="l" defTabSz="-13873163" rtl="0" eaLnBrk="0" fontAlgn="base" hangingPunct="0">
        <a:spcBef>
          <a:spcPct val="20000"/>
        </a:spcBef>
        <a:spcAft>
          <a:spcPct val="0"/>
        </a:spcAft>
        <a:buClr>
          <a:srgbClr val="8FB08C"/>
        </a:buClr>
        <a:buChar char="•"/>
        <a:defRPr sz="2000">
          <a:solidFill>
            <a:schemeClr val="tx1"/>
          </a:solidFill>
          <a:latin typeface="+mn-lt"/>
        </a:defRPr>
      </a:lvl8pPr>
      <a:lvl9pPr marL="3886200" indent="-228600" algn="l" defTabSz="-13873163" rtl="0" eaLnBrk="0" fontAlgn="base" hangingPunct="0">
        <a:spcBef>
          <a:spcPct val="20000"/>
        </a:spcBef>
        <a:spcAft>
          <a:spcPct val="0"/>
        </a:spcAft>
        <a:buClr>
          <a:srgbClr val="8FB08C"/>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DCE8F4"/>
        </a:solidFill>
        <a:effectLst/>
      </p:bgPr>
    </p:bg>
    <p:spTree>
      <p:nvGrpSpPr>
        <p:cNvPr id="1" name=""/>
        <p:cNvGrpSpPr/>
        <p:nvPr/>
      </p:nvGrpSpPr>
      <p:grpSpPr>
        <a:xfrm>
          <a:off x="0" y="0"/>
          <a:ext cx="0" cy="0"/>
          <a:chOff x="0" y="0"/>
          <a:chExt cx="0" cy="0"/>
        </a:xfrm>
      </p:grpSpPr>
      <p:sp>
        <p:nvSpPr>
          <p:cNvPr id="16" name="Rectangle 6"/>
          <p:cNvSpPr>
            <a:spLocks noChangeArrowheads="1"/>
          </p:cNvSpPr>
          <p:nvPr/>
        </p:nvSpPr>
        <p:spPr bwMode="auto">
          <a:xfrm>
            <a:off x="0" y="6705600"/>
            <a:ext cx="9144000" cy="152400"/>
          </a:xfrm>
          <a:prstGeom prst="rect">
            <a:avLst/>
          </a:prstGeom>
          <a:solidFill>
            <a:srgbClr val="FFFFFF"/>
          </a:solidFill>
          <a:ln w="9525">
            <a:noFill/>
            <a:miter lim="800000"/>
            <a:headEnd/>
            <a:tailEnd/>
          </a:ln>
        </p:spPr>
        <p:txBody>
          <a:bodyPr wrap="none" anchor="ctr"/>
          <a:lstStyle/>
          <a:p>
            <a:pPr>
              <a:defRPr/>
            </a:pPr>
            <a:endParaRPr lang="en-US" dirty="0">
              <a:solidFill>
                <a:schemeClr val="tx1"/>
              </a:solidFill>
              <a:latin typeface="Georgia" pitchFamily="18" charset="0"/>
              <a:cs typeface="+mn-cs"/>
            </a:endParaRPr>
          </a:p>
        </p:txBody>
      </p:sp>
      <p:sp>
        <p:nvSpPr>
          <p:cNvPr id="17" name="Rectangle 7"/>
          <p:cNvSpPr>
            <a:spLocks noChangeArrowheads="1"/>
          </p:cNvSpPr>
          <p:nvPr/>
        </p:nvSpPr>
        <p:spPr bwMode="auto">
          <a:xfrm>
            <a:off x="0" y="0"/>
            <a:ext cx="9144000" cy="2514600"/>
          </a:xfrm>
          <a:prstGeom prst="rect">
            <a:avLst/>
          </a:prstGeom>
          <a:solidFill>
            <a:srgbClr val="FFFFFF"/>
          </a:solidFill>
          <a:ln w="9525">
            <a:noFill/>
            <a:miter lim="800000"/>
            <a:headEnd/>
            <a:tailEnd/>
          </a:ln>
        </p:spPr>
        <p:txBody>
          <a:bodyPr wrap="none" anchor="ctr"/>
          <a:lstStyle/>
          <a:p>
            <a:pPr>
              <a:defRPr/>
            </a:pPr>
            <a:endParaRPr lang="en-US" dirty="0">
              <a:solidFill>
                <a:schemeClr val="tx1"/>
              </a:solidFill>
              <a:latin typeface="Georgia" pitchFamily="18" charset="0"/>
              <a:cs typeface="+mn-cs"/>
            </a:endParaRPr>
          </a:p>
        </p:txBody>
      </p:sp>
      <p:sp>
        <p:nvSpPr>
          <p:cNvPr id="18" name="Rectangle 17"/>
          <p:cNvSpPr>
            <a:spLocks noChangeArrowheads="1"/>
          </p:cNvSpPr>
          <p:nvPr/>
        </p:nvSpPr>
        <p:spPr bwMode="auto">
          <a:xfrm>
            <a:off x="152400" y="64008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dirty="0">
              <a:solidFill>
                <a:schemeClr val="tx1"/>
              </a:solidFill>
              <a:latin typeface="Georgia" pitchFamily="18" charset="0"/>
              <a:cs typeface="+mn-cs"/>
            </a:endParaRPr>
          </a:p>
        </p:txBody>
      </p:sp>
      <p:sp>
        <p:nvSpPr>
          <p:cNvPr id="19" name="Straight Connector 18"/>
          <p:cNvSpPr>
            <a:spLocks noChangeShapeType="1"/>
          </p:cNvSpPr>
          <p:nvPr/>
        </p:nvSpPr>
        <p:spPr bwMode="auto">
          <a:xfrm>
            <a:off x="155575"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dirty="0">
              <a:solidFill>
                <a:schemeClr val="tx1"/>
              </a:solidFill>
              <a:latin typeface="+mn-lt"/>
              <a:cs typeface="+mn-cs"/>
            </a:endParaRPr>
          </a:p>
        </p:txBody>
      </p:sp>
      <p:sp>
        <p:nvSpPr>
          <p:cNvPr id="20" name="Rectangle 19"/>
          <p:cNvSpPr>
            <a:spLocks noChangeArrowheads="1"/>
          </p:cNvSpPr>
          <p:nvPr/>
        </p:nvSpPr>
        <p:spPr bwMode="auto">
          <a:xfrm>
            <a:off x="155575"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solidFill>
                <a:schemeClr val="tx1"/>
              </a:solidFill>
              <a:latin typeface="Georgia" pitchFamily="18" charset="0"/>
              <a:cs typeface="+mn-cs"/>
            </a:endParaRPr>
          </a:p>
        </p:txBody>
      </p:sp>
      <p:sp>
        <p:nvSpPr>
          <p:cNvPr id="21" name="Rectangle 11"/>
          <p:cNvSpPr>
            <a:spLocks noChangeArrowheads="1"/>
          </p:cNvSpPr>
          <p:nvPr/>
        </p:nvSpPr>
        <p:spPr bwMode="auto">
          <a:xfrm>
            <a:off x="0" y="0"/>
            <a:ext cx="152400" cy="6858000"/>
          </a:xfrm>
          <a:prstGeom prst="rect">
            <a:avLst/>
          </a:prstGeom>
          <a:solidFill>
            <a:srgbClr val="FFFFFF"/>
          </a:solidFill>
          <a:ln w="9525">
            <a:noFill/>
            <a:miter lim="800000"/>
            <a:headEnd/>
            <a:tailEnd/>
          </a:ln>
        </p:spPr>
        <p:txBody>
          <a:bodyPr wrap="none" anchor="ctr"/>
          <a:lstStyle/>
          <a:p>
            <a:pPr>
              <a:defRPr/>
            </a:pPr>
            <a:endParaRPr lang="en-US" dirty="0">
              <a:solidFill>
                <a:schemeClr val="tx1"/>
              </a:solidFill>
              <a:latin typeface="Georgia" pitchFamily="18" charset="0"/>
              <a:cs typeface="+mn-cs"/>
            </a:endParaRPr>
          </a:p>
        </p:txBody>
      </p:sp>
      <p:sp>
        <p:nvSpPr>
          <p:cNvPr id="22" name="Rectangle 14"/>
          <p:cNvSpPr>
            <a:spLocks noChangeArrowheads="1"/>
          </p:cNvSpPr>
          <p:nvPr/>
        </p:nvSpPr>
        <p:spPr bwMode="auto">
          <a:xfrm>
            <a:off x="8991600" y="0"/>
            <a:ext cx="152400" cy="6858000"/>
          </a:xfrm>
          <a:prstGeom prst="rect">
            <a:avLst/>
          </a:prstGeom>
          <a:solidFill>
            <a:srgbClr val="FFFFFF"/>
          </a:solidFill>
          <a:ln w="9525">
            <a:noFill/>
            <a:miter lim="800000"/>
            <a:headEnd/>
            <a:tailEnd/>
          </a:ln>
        </p:spPr>
        <p:txBody>
          <a:bodyPr wrap="none" anchor="ctr"/>
          <a:lstStyle/>
          <a:p>
            <a:pPr>
              <a:defRPr/>
            </a:pPr>
            <a:endParaRPr lang="en-US" dirty="0">
              <a:solidFill>
                <a:schemeClr val="tx1"/>
              </a:solidFill>
              <a:latin typeface="Georgia" pitchFamily="18" charset="0"/>
              <a:cs typeface="+mn-cs"/>
            </a:endParaRPr>
          </a:p>
        </p:txBody>
      </p:sp>
      <p:sp>
        <p:nvSpPr>
          <p:cNvPr id="24" name="Oval 23"/>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solidFill>
                <a:srgbClr val="FFFFFF"/>
              </a:solidFill>
            </a:endParaRPr>
          </a:p>
        </p:txBody>
      </p:sp>
      <p:sp>
        <p:nvSpPr>
          <p:cNvPr id="25" name="Oval 24"/>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solidFill>
                <a:srgbClr val="FFFFFF"/>
              </a:solidFill>
            </a:endParaRPr>
          </a:p>
        </p:txBody>
      </p:sp>
      <p:sp>
        <p:nvSpPr>
          <p:cNvPr id="9227" name="Rectangle 21"/>
          <p:cNvSpPr>
            <a:spLocks noGrp="1"/>
          </p:cNvSpPr>
          <p:nvPr>
            <p:ph type="title"/>
          </p:nvPr>
        </p:nvSpPr>
        <p:spPr bwMode="auto">
          <a:xfrm>
            <a:off x="301625" y="228600"/>
            <a:ext cx="8534400" cy="758825"/>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9228" name="Rectangle 12"/>
          <p:cNvSpPr>
            <a:spLocks noGrp="1"/>
          </p:cNvSpPr>
          <p:nvPr>
            <p:ph type="body" idx="1"/>
          </p:nvPr>
        </p:nvSpPr>
        <p:spPr bwMode="auto">
          <a:xfrm>
            <a:off x="301625" y="1524000"/>
            <a:ext cx="8534400" cy="45989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a:p>
            <a:pPr lvl="4"/>
            <a:r>
              <a:rPr lang="en-US" smtClean="0"/>
              <a:t>Sixth level</a:t>
            </a:r>
          </a:p>
          <a:p>
            <a:pPr lvl="4"/>
            <a:r>
              <a:rPr lang="en-US" smtClean="0"/>
              <a:t>Seventh level</a:t>
            </a:r>
          </a:p>
          <a:p>
            <a:pPr lvl="4"/>
            <a:r>
              <a:rPr lang="en-US" smtClean="0"/>
              <a:t>Eighth level</a:t>
            </a:r>
          </a:p>
          <a:p>
            <a:pPr lvl="4"/>
            <a:r>
              <a:rPr lang="en-US" smtClean="0"/>
              <a:t>Ninth level</a:t>
            </a:r>
          </a:p>
        </p:txBody>
      </p:sp>
      <p:sp>
        <p:nvSpPr>
          <p:cNvPr id="26" name="Date Placeholder 25"/>
          <p:cNvSpPr>
            <a:spLocks noGrp="1"/>
          </p:cNvSpPr>
          <p:nvPr>
            <p:ph type="dt" sz="half" idx="2"/>
          </p:nvPr>
        </p:nvSpPr>
        <p:spPr>
          <a:xfrm>
            <a:off x="5791200" y="6405563"/>
            <a:ext cx="3044825" cy="365125"/>
          </a:xfrm>
          <a:prstGeom prst="rect">
            <a:avLst/>
          </a:prstGeom>
        </p:spPr>
        <p:txBody>
          <a:bodyPr vert="horz" wrap="square" lIns="91440" tIns="45720" rIns="91440" bIns="45720" numCol="1" anchor="t" anchorCtr="0" compatLnSpc="1">
            <a:prstTxWarp prst="textNoShape">
              <a:avLst/>
            </a:prstTxWarp>
          </a:bodyPr>
          <a:lstStyle>
            <a:lvl1pPr algn="r" eaLnBrk="1" hangingPunct="1">
              <a:defRPr sz="1400">
                <a:solidFill>
                  <a:srgbClr val="FFFFFF"/>
                </a:solidFill>
                <a:latin typeface="+mn-lt"/>
                <a:cs typeface="+mn-cs"/>
              </a:defRPr>
            </a:lvl1pPr>
          </a:lstStyle>
          <a:p>
            <a:pPr>
              <a:defRPr/>
            </a:pPr>
            <a:fld id="{C0603D6E-9C3B-4752-8E34-6440DC4BBFA3}" type="datetimeFigureOut">
              <a:rPr lang="en-US"/>
              <a:pPr>
                <a:defRPr/>
              </a:pPr>
              <a:t>11/11/2013</a:t>
            </a:fld>
            <a:endParaRPr lang="en-US" dirty="0"/>
          </a:p>
        </p:txBody>
      </p:sp>
      <p:sp>
        <p:nvSpPr>
          <p:cNvPr id="27" name="Rectangle 17"/>
          <p:cNvSpPr>
            <a:spLocks noGrp="1"/>
          </p:cNvSpPr>
          <p:nvPr>
            <p:ph type="ftr" sz="quarter" idx="3"/>
          </p:nvPr>
        </p:nvSpPr>
        <p:spPr bwMode="auto">
          <a:xfrm>
            <a:off x="304800" y="6410325"/>
            <a:ext cx="3581400" cy="366713"/>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eaLnBrk="1" hangingPunct="1">
              <a:defRPr sz="1200">
                <a:solidFill>
                  <a:srgbClr val="FFFFFF"/>
                </a:solidFill>
                <a:latin typeface="+mn-lt"/>
                <a:cs typeface="+mn-cs"/>
              </a:defRPr>
            </a:lvl1pPr>
          </a:lstStyle>
          <a:p>
            <a:pPr>
              <a:defRPr/>
            </a:pPr>
            <a:endParaRPr lang="en-US"/>
          </a:p>
        </p:txBody>
      </p:sp>
      <p:sp>
        <p:nvSpPr>
          <p:cNvPr id="28" name="Slide Number Placeholder 27"/>
          <p:cNvSpPr>
            <a:spLocks noGrp="1"/>
          </p:cNvSpPr>
          <p:nvPr>
            <p:ph type="sldNum" sz="quarter" idx="4"/>
          </p:nvPr>
        </p:nvSpPr>
        <p:spPr>
          <a:xfrm>
            <a:off x="4343400" y="2198688"/>
            <a:ext cx="457200" cy="441325"/>
          </a:xfrm>
          <a:prstGeom prst="rect">
            <a:avLst/>
          </a:prstGeom>
        </p:spPr>
        <p:txBody>
          <a:bodyPr vert="horz" wrap="square" lIns="45720" tIns="45720" rIns="45720" bIns="45720" numCol="1" anchor="ctr" anchorCtr="0" compatLnSpc="1">
            <a:prstTxWarp prst="textNoShape">
              <a:avLst/>
            </a:prstTxWarp>
            <a:normAutofit/>
          </a:bodyPr>
          <a:lstStyle>
            <a:lvl1pPr algn="ctr" eaLnBrk="1" hangingPunct="1">
              <a:defRPr sz="1600">
                <a:solidFill>
                  <a:srgbClr val="7B9899"/>
                </a:solidFill>
                <a:latin typeface="+mn-lt"/>
                <a:cs typeface="+mn-cs"/>
              </a:defRPr>
            </a:lvl1pPr>
          </a:lstStyle>
          <a:p>
            <a:pPr>
              <a:defRPr/>
            </a:pPr>
            <a:fld id="{116F40F0-B96E-4547-B7D4-98FE1FECA59A}"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876" r:id="rId1"/>
    <p:sldLayoutId id="2147483877" r:id="rId2"/>
    <p:sldLayoutId id="2147483878" r:id="rId3"/>
    <p:sldLayoutId id="2147483879" r:id="rId4"/>
    <p:sldLayoutId id="2147483880" r:id="rId5"/>
    <p:sldLayoutId id="2147483881" r:id="rId6"/>
    <p:sldLayoutId id="2147483882" r:id="rId7"/>
    <p:sldLayoutId id="2147483883" r:id="rId8"/>
    <p:sldLayoutId id="2147483884" r:id="rId9"/>
    <p:sldLayoutId id="2147483885" r:id="rId10"/>
    <p:sldLayoutId id="2147483886" r:id="rId11"/>
  </p:sldLayoutIdLst>
  <p:txStyles>
    <p:titleStyle>
      <a:lvl1pPr marL="342900" indent="-342900" algn="ctr" defTabSz="-13873163" rtl="0" eaLnBrk="0" fontAlgn="base" hangingPunct="0">
        <a:spcBef>
          <a:spcPct val="0"/>
        </a:spcBef>
        <a:spcAft>
          <a:spcPct val="0"/>
        </a:spcAft>
        <a:defRPr sz="3300">
          <a:solidFill>
            <a:schemeClr val="tx1"/>
          </a:solidFill>
          <a:latin typeface="+mj-lt"/>
          <a:ea typeface="+mj-ea"/>
          <a:cs typeface="+mj-cs"/>
        </a:defRPr>
      </a:lvl1pPr>
      <a:lvl2pPr marL="342900" indent="-342900" algn="ctr" defTabSz="-13873163" rtl="0" eaLnBrk="0" fontAlgn="base" hangingPunct="0">
        <a:spcBef>
          <a:spcPct val="0"/>
        </a:spcBef>
        <a:spcAft>
          <a:spcPct val="0"/>
        </a:spcAft>
        <a:defRPr sz="3300">
          <a:solidFill>
            <a:schemeClr val="tx1"/>
          </a:solidFill>
          <a:latin typeface="Georgia" pitchFamily="18" charset="0"/>
        </a:defRPr>
      </a:lvl2pPr>
      <a:lvl3pPr marL="342900" indent="-342900" algn="ctr" defTabSz="-13873163" rtl="0" eaLnBrk="0" fontAlgn="base" hangingPunct="0">
        <a:spcBef>
          <a:spcPct val="0"/>
        </a:spcBef>
        <a:spcAft>
          <a:spcPct val="0"/>
        </a:spcAft>
        <a:defRPr sz="3300">
          <a:solidFill>
            <a:schemeClr val="tx1"/>
          </a:solidFill>
          <a:latin typeface="Georgia" pitchFamily="18" charset="0"/>
        </a:defRPr>
      </a:lvl3pPr>
      <a:lvl4pPr marL="342900" indent="-342900" algn="ctr" defTabSz="-13873163" rtl="0" eaLnBrk="0" fontAlgn="base" hangingPunct="0">
        <a:spcBef>
          <a:spcPct val="0"/>
        </a:spcBef>
        <a:spcAft>
          <a:spcPct val="0"/>
        </a:spcAft>
        <a:defRPr sz="3300">
          <a:solidFill>
            <a:schemeClr val="tx1"/>
          </a:solidFill>
          <a:latin typeface="Georgia" pitchFamily="18" charset="0"/>
        </a:defRPr>
      </a:lvl4pPr>
      <a:lvl5pPr marL="342900" indent="-342900" algn="ctr" defTabSz="-13873163" rtl="0" eaLnBrk="0" fontAlgn="base" hangingPunct="0">
        <a:spcBef>
          <a:spcPct val="0"/>
        </a:spcBef>
        <a:spcAft>
          <a:spcPct val="0"/>
        </a:spcAft>
        <a:defRPr sz="3300">
          <a:solidFill>
            <a:schemeClr val="tx1"/>
          </a:solidFill>
          <a:latin typeface="Georgia" pitchFamily="18" charset="0"/>
        </a:defRPr>
      </a:lvl5pPr>
      <a:lvl6pPr marL="800100" indent="-342900" algn="ctr" defTabSz="-13873163" rtl="0" eaLnBrk="0" fontAlgn="base" hangingPunct="0">
        <a:spcBef>
          <a:spcPct val="0"/>
        </a:spcBef>
        <a:spcAft>
          <a:spcPct val="0"/>
        </a:spcAft>
        <a:defRPr sz="3300">
          <a:solidFill>
            <a:schemeClr val="tx1"/>
          </a:solidFill>
          <a:latin typeface="Georgia" pitchFamily="18" charset="0"/>
        </a:defRPr>
      </a:lvl6pPr>
      <a:lvl7pPr marL="1257300" indent="-342900" algn="ctr" defTabSz="-13873163" rtl="0" eaLnBrk="0" fontAlgn="base" hangingPunct="0">
        <a:spcBef>
          <a:spcPct val="0"/>
        </a:spcBef>
        <a:spcAft>
          <a:spcPct val="0"/>
        </a:spcAft>
        <a:defRPr sz="3300">
          <a:solidFill>
            <a:schemeClr val="tx1"/>
          </a:solidFill>
          <a:latin typeface="Georgia" pitchFamily="18" charset="0"/>
        </a:defRPr>
      </a:lvl7pPr>
      <a:lvl8pPr marL="1714500" indent="-342900" algn="ctr" defTabSz="-13873163" rtl="0" eaLnBrk="0" fontAlgn="base" hangingPunct="0">
        <a:spcBef>
          <a:spcPct val="0"/>
        </a:spcBef>
        <a:spcAft>
          <a:spcPct val="0"/>
        </a:spcAft>
        <a:defRPr sz="3300">
          <a:solidFill>
            <a:schemeClr val="tx1"/>
          </a:solidFill>
          <a:latin typeface="Georgia" pitchFamily="18" charset="0"/>
        </a:defRPr>
      </a:lvl8pPr>
      <a:lvl9pPr marL="2171700" indent="-342900" algn="ctr" defTabSz="-13873163" rtl="0" eaLnBrk="0" fontAlgn="base" hangingPunct="0">
        <a:spcBef>
          <a:spcPct val="0"/>
        </a:spcBef>
        <a:spcAft>
          <a:spcPct val="0"/>
        </a:spcAft>
        <a:defRPr sz="3300">
          <a:solidFill>
            <a:schemeClr val="tx1"/>
          </a:solidFill>
          <a:latin typeface="Georgia" pitchFamily="18" charset="0"/>
        </a:defRPr>
      </a:lvl9pPr>
    </p:titleStyle>
    <p:bodyStyle>
      <a:lvl1pPr marL="342900" indent="-342900" algn="l" defTabSz="-13873163" rtl="0" eaLnBrk="0" fontAlgn="base" hangingPunct="0">
        <a:spcBef>
          <a:spcPct val="20000"/>
        </a:spcBef>
        <a:spcAft>
          <a:spcPct val="0"/>
        </a:spcAft>
        <a:buClr>
          <a:schemeClr val="accent1"/>
        </a:buClr>
        <a:buSzPct val="85000"/>
        <a:buFont typeface="Wingdings 2" pitchFamily="18" charset="2"/>
        <a:buChar char=""/>
        <a:defRPr sz="2700">
          <a:solidFill>
            <a:schemeClr val="tx1"/>
          </a:solidFill>
          <a:latin typeface="+mn-lt"/>
          <a:ea typeface="+mn-ea"/>
          <a:cs typeface="+mn-cs"/>
        </a:defRPr>
      </a:lvl1pPr>
      <a:lvl2pPr marL="742950" indent="-285750" algn="l" defTabSz="-13873163" rtl="0" eaLnBrk="0" fontAlgn="base" hangingPunct="0">
        <a:spcBef>
          <a:spcPct val="20000"/>
        </a:spcBef>
        <a:spcAft>
          <a:spcPct val="0"/>
        </a:spcAft>
        <a:buClr>
          <a:schemeClr val="accent2"/>
        </a:buClr>
        <a:buSzPct val="70000"/>
        <a:buFont typeface="Wingdings" pitchFamily="2" charset="2"/>
        <a:buChar char=""/>
        <a:defRPr sz="2200">
          <a:solidFill>
            <a:schemeClr val="tx1"/>
          </a:solidFill>
          <a:latin typeface="+mn-lt"/>
        </a:defRPr>
      </a:lvl2pPr>
      <a:lvl3pPr marL="1143000" indent="-228600" algn="l" defTabSz="-13873163" rtl="0" eaLnBrk="0" fontAlgn="base" hangingPunct="0">
        <a:spcBef>
          <a:spcPct val="20000"/>
        </a:spcBef>
        <a:spcAft>
          <a:spcPct val="0"/>
        </a:spcAft>
        <a:buClr>
          <a:srgbClr val="8CADAE"/>
        </a:buClr>
        <a:buSzPct val="75000"/>
        <a:buFont typeface="Wingdings 2" pitchFamily="18" charset="2"/>
        <a:buChar char=""/>
        <a:defRPr sz="2000">
          <a:solidFill>
            <a:schemeClr val="tx1"/>
          </a:solidFill>
          <a:latin typeface="+mn-lt"/>
        </a:defRPr>
      </a:lvl3pPr>
      <a:lvl4pPr marL="1600200" indent="-228600" algn="l" defTabSz="-13873163" rtl="0" eaLnBrk="0" fontAlgn="base" hangingPunct="0">
        <a:spcBef>
          <a:spcPct val="20000"/>
        </a:spcBef>
        <a:spcAft>
          <a:spcPct val="0"/>
        </a:spcAft>
        <a:buClr>
          <a:srgbClr val="8C7B70"/>
        </a:buClr>
        <a:buSzPct val="70000"/>
        <a:buFont typeface="Wingdings" pitchFamily="2" charset="2"/>
        <a:buChar char=""/>
        <a:defRPr sz="2000">
          <a:solidFill>
            <a:schemeClr val="tx1"/>
          </a:solidFill>
          <a:latin typeface="+mn-lt"/>
        </a:defRPr>
      </a:lvl4pPr>
      <a:lvl5pPr marL="2057400" indent="-228600" algn="l" defTabSz="-13873163" rtl="0" eaLnBrk="0" fontAlgn="base" hangingPunct="0">
        <a:spcBef>
          <a:spcPct val="20000"/>
        </a:spcBef>
        <a:spcAft>
          <a:spcPct val="0"/>
        </a:spcAft>
        <a:buClr>
          <a:srgbClr val="8FB08C"/>
        </a:buClr>
        <a:buChar char="•"/>
        <a:defRPr sz="2000">
          <a:solidFill>
            <a:schemeClr val="tx1"/>
          </a:solidFill>
          <a:latin typeface="+mn-lt"/>
        </a:defRPr>
      </a:lvl5pPr>
      <a:lvl6pPr marL="2514600" indent="-228600" algn="l" defTabSz="-13873163" rtl="0" eaLnBrk="0" fontAlgn="base" hangingPunct="0">
        <a:spcBef>
          <a:spcPct val="20000"/>
        </a:spcBef>
        <a:spcAft>
          <a:spcPct val="0"/>
        </a:spcAft>
        <a:buClr>
          <a:srgbClr val="8FB08C"/>
        </a:buClr>
        <a:buChar char="•"/>
        <a:defRPr sz="2000">
          <a:solidFill>
            <a:schemeClr val="tx1"/>
          </a:solidFill>
          <a:latin typeface="+mn-lt"/>
        </a:defRPr>
      </a:lvl6pPr>
      <a:lvl7pPr marL="2971800" indent="-228600" algn="l" defTabSz="-13873163" rtl="0" eaLnBrk="0" fontAlgn="base" hangingPunct="0">
        <a:spcBef>
          <a:spcPct val="20000"/>
        </a:spcBef>
        <a:spcAft>
          <a:spcPct val="0"/>
        </a:spcAft>
        <a:buClr>
          <a:srgbClr val="8FB08C"/>
        </a:buClr>
        <a:buChar char="•"/>
        <a:defRPr sz="2000">
          <a:solidFill>
            <a:schemeClr val="tx1"/>
          </a:solidFill>
          <a:latin typeface="+mn-lt"/>
        </a:defRPr>
      </a:lvl7pPr>
      <a:lvl8pPr marL="3429000" indent="-228600" algn="l" defTabSz="-13873163" rtl="0" eaLnBrk="0" fontAlgn="base" hangingPunct="0">
        <a:spcBef>
          <a:spcPct val="20000"/>
        </a:spcBef>
        <a:spcAft>
          <a:spcPct val="0"/>
        </a:spcAft>
        <a:buClr>
          <a:srgbClr val="8FB08C"/>
        </a:buClr>
        <a:buChar char="•"/>
        <a:defRPr sz="2000">
          <a:solidFill>
            <a:schemeClr val="tx1"/>
          </a:solidFill>
          <a:latin typeface="+mn-lt"/>
        </a:defRPr>
      </a:lvl8pPr>
      <a:lvl9pPr marL="3886200" indent="-228600" algn="l" defTabSz="-13873163" rtl="0" eaLnBrk="0" fontAlgn="base" hangingPunct="0">
        <a:spcBef>
          <a:spcPct val="20000"/>
        </a:spcBef>
        <a:spcAft>
          <a:spcPct val="0"/>
        </a:spcAft>
        <a:buClr>
          <a:srgbClr val="8FB08C"/>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rgbClr val="DCE8F4"/>
        </a:solidFill>
        <a:effectLst/>
      </p:bgPr>
    </p:bg>
    <p:spTree>
      <p:nvGrpSpPr>
        <p:cNvPr id="1" name=""/>
        <p:cNvGrpSpPr/>
        <p:nvPr/>
      </p:nvGrpSpPr>
      <p:grpSpPr>
        <a:xfrm>
          <a:off x="0" y="0"/>
          <a:ext cx="0" cy="0"/>
          <a:chOff x="0" y="0"/>
          <a:chExt cx="0" cy="0"/>
        </a:xfrm>
      </p:grpSpPr>
      <p:sp>
        <p:nvSpPr>
          <p:cNvPr id="1026" name="Rectangle 1025"/>
          <p:cNvSpPr>
            <a:spLocks noChangeArrowheads="1"/>
          </p:cNvSpPr>
          <p:nvPr/>
        </p:nvSpPr>
        <p:spPr bwMode="auto">
          <a:xfrm>
            <a:off x="0" y="6705600"/>
            <a:ext cx="9144000" cy="152400"/>
          </a:xfrm>
          <a:prstGeom prst="rect">
            <a:avLst/>
          </a:prstGeom>
          <a:solidFill>
            <a:srgbClr val="FFFFFF"/>
          </a:solidFill>
          <a:ln w="9525">
            <a:noFill/>
            <a:miter lim="800000"/>
            <a:headEnd/>
            <a:tailEnd/>
          </a:ln>
        </p:spPr>
        <p:txBody>
          <a:bodyPr wrap="none" anchor="ctr"/>
          <a:lstStyle/>
          <a:p>
            <a:pPr>
              <a:defRPr/>
            </a:pPr>
            <a:endParaRPr lang="en-US" dirty="0">
              <a:solidFill>
                <a:schemeClr val="tx1"/>
              </a:solidFill>
              <a:latin typeface="Georgia" pitchFamily="18" charset="0"/>
              <a:cs typeface="+mn-cs"/>
            </a:endParaRPr>
          </a:p>
        </p:txBody>
      </p:sp>
      <p:sp>
        <p:nvSpPr>
          <p:cNvPr id="1027" name="Rectangle 1026"/>
          <p:cNvSpPr>
            <a:spLocks noChangeArrowheads="1"/>
          </p:cNvSpPr>
          <p:nvPr/>
        </p:nvSpPr>
        <p:spPr bwMode="auto">
          <a:xfrm>
            <a:off x="0" y="0"/>
            <a:ext cx="9144000" cy="1371600"/>
          </a:xfrm>
          <a:prstGeom prst="rect">
            <a:avLst/>
          </a:prstGeom>
          <a:solidFill>
            <a:srgbClr val="FFFFFF"/>
          </a:solidFill>
          <a:ln w="9525">
            <a:noFill/>
            <a:miter lim="800000"/>
            <a:headEnd/>
            <a:tailEnd/>
          </a:ln>
        </p:spPr>
        <p:txBody>
          <a:bodyPr wrap="none" anchor="ctr"/>
          <a:lstStyle/>
          <a:p>
            <a:pPr>
              <a:defRPr/>
            </a:pPr>
            <a:endParaRPr lang="en-US" dirty="0">
              <a:solidFill>
                <a:schemeClr val="tx1"/>
              </a:solidFill>
              <a:latin typeface="Georgia" pitchFamily="18" charset="0"/>
              <a:cs typeface="+mn-cs"/>
            </a:endParaRPr>
          </a:p>
        </p:txBody>
      </p:sp>
      <p:sp>
        <p:nvSpPr>
          <p:cNvPr id="1028" name="Rectangle 1027"/>
          <p:cNvSpPr>
            <a:spLocks noChangeArrowheads="1"/>
          </p:cNvSpPr>
          <p:nvPr/>
        </p:nvSpPr>
        <p:spPr bwMode="auto">
          <a:xfrm>
            <a:off x="0" y="0"/>
            <a:ext cx="152400" cy="6858000"/>
          </a:xfrm>
          <a:prstGeom prst="rect">
            <a:avLst/>
          </a:prstGeom>
          <a:solidFill>
            <a:srgbClr val="FFFFFF"/>
          </a:solidFill>
          <a:ln w="9525">
            <a:noFill/>
            <a:miter lim="800000"/>
            <a:headEnd/>
            <a:tailEnd/>
          </a:ln>
        </p:spPr>
        <p:txBody>
          <a:bodyPr wrap="none" anchor="ctr"/>
          <a:lstStyle/>
          <a:p>
            <a:pPr>
              <a:defRPr/>
            </a:pPr>
            <a:endParaRPr lang="en-US" dirty="0">
              <a:solidFill>
                <a:schemeClr val="tx1"/>
              </a:solidFill>
              <a:latin typeface="Georgia" pitchFamily="18" charset="0"/>
              <a:cs typeface="+mn-cs"/>
            </a:endParaRPr>
          </a:p>
        </p:txBody>
      </p:sp>
      <p:sp>
        <p:nvSpPr>
          <p:cNvPr id="1029" name="Rectangle 1028"/>
          <p:cNvSpPr>
            <a:spLocks noChangeArrowheads="1"/>
          </p:cNvSpPr>
          <p:nvPr/>
        </p:nvSpPr>
        <p:spPr bwMode="auto">
          <a:xfrm>
            <a:off x="8991600" y="0"/>
            <a:ext cx="152400" cy="6858000"/>
          </a:xfrm>
          <a:prstGeom prst="rect">
            <a:avLst/>
          </a:prstGeom>
          <a:solidFill>
            <a:srgbClr val="FFFFFF"/>
          </a:solidFill>
          <a:ln w="9525">
            <a:noFill/>
            <a:miter lim="800000"/>
            <a:headEnd/>
            <a:tailEnd/>
          </a:ln>
        </p:spPr>
        <p:txBody>
          <a:bodyPr wrap="none" anchor="ctr"/>
          <a:lstStyle/>
          <a:p>
            <a:pPr>
              <a:defRPr/>
            </a:pPr>
            <a:endParaRPr lang="en-US" dirty="0">
              <a:solidFill>
                <a:schemeClr val="tx1"/>
              </a:solidFill>
              <a:latin typeface="Georgia" pitchFamily="18" charset="0"/>
              <a:cs typeface="+mn-cs"/>
            </a:endParaRPr>
          </a:p>
        </p:txBody>
      </p:sp>
      <p:sp>
        <p:nvSpPr>
          <p:cNvPr id="9" name="Rectangle 8"/>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dirty="0">
              <a:solidFill>
                <a:schemeClr val="tx1"/>
              </a:solidFill>
              <a:latin typeface="Georgia" pitchFamily="18" charset="0"/>
              <a:cs typeface="+mn-cs"/>
            </a:endParaRPr>
          </a:p>
        </p:txBody>
      </p:sp>
      <p:sp>
        <p:nvSpPr>
          <p:cNvPr id="8" name="Rectangle 7"/>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solidFill>
                <a:schemeClr val="tx1"/>
              </a:solidFill>
              <a:latin typeface="Georgia" pitchFamily="18" charset="0"/>
              <a:cs typeface="+mn-cs"/>
            </a:endParaRPr>
          </a:p>
        </p:txBody>
      </p:sp>
      <p:sp>
        <p:nvSpPr>
          <p:cNvPr id="10" name="Straight Connector 9"/>
          <p:cNvSpPr>
            <a:spLocks noChangeShapeType="1"/>
          </p:cNvSpPr>
          <p:nvPr/>
        </p:nvSpPr>
        <p:spPr bwMode="auto">
          <a:xfrm>
            <a:off x="152400" y="1255713"/>
            <a:ext cx="8832850"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dirty="0">
              <a:solidFill>
                <a:schemeClr val="tx1"/>
              </a:solidFill>
              <a:latin typeface="+mn-lt"/>
              <a:cs typeface="+mn-cs"/>
            </a:endParaRPr>
          </a:p>
        </p:txBody>
      </p:sp>
      <p:sp>
        <p:nvSpPr>
          <p:cNvPr id="12" name="Oval 11"/>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solidFill>
                <a:srgbClr val="FFFFFF"/>
              </a:solidFill>
            </a:endParaRPr>
          </a:p>
        </p:txBody>
      </p:sp>
      <p:sp>
        <p:nvSpPr>
          <p:cNvPr id="15" name="Oval 14"/>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solidFill>
                <a:srgbClr val="FFFFFF"/>
              </a:solidFill>
            </a:endParaRPr>
          </a:p>
        </p:txBody>
      </p:sp>
      <p:sp>
        <p:nvSpPr>
          <p:cNvPr id="16" name="Straight Connector 15"/>
          <p:cNvSpPr>
            <a:spLocks noChangeShapeType="1"/>
          </p:cNvSpPr>
          <p:nvPr/>
        </p:nvSpPr>
        <p:spPr bwMode="auto">
          <a:xfrm flipV="1">
            <a:off x="4572000" y="1549400"/>
            <a:ext cx="0" cy="4845050"/>
          </a:xfrm>
          <a:prstGeom prst="line">
            <a:avLst/>
          </a:prstGeom>
          <a:noFill/>
          <a:ln w="9525" algn="ctr">
            <a:solidFill>
              <a:schemeClr val="tx2"/>
            </a:solidFill>
            <a:prstDash val="sysDash"/>
            <a:round/>
            <a:headEnd/>
            <a:tailEnd/>
          </a:ln>
        </p:spPr>
        <p:txBody>
          <a:bodyPr wrap="none" anchor="ctr"/>
          <a:lstStyle/>
          <a:p>
            <a:pPr>
              <a:defRPr/>
            </a:pPr>
            <a:endParaRPr lang="en-US" dirty="0">
              <a:solidFill>
                <a:schemeClr val="tx1"/>
              </a:solidFill>
              <a:cs typeface="+mn-cs"/>
            </a:endParaRPr>
          </a:p>
        </p:txBody>
      </p:sp>
      <p:sp>
        <p:nvSpPr>
          <p:cNvPr id="10252" name="Rectangle 21"/>
          <p:cNvSpPr>
            <a:spLocks noGrp="1"/>
          </p:cNvSpPr>
          <p:nvPr>
            <p:ph type="title"/>
          </p:nvPr>
        </p:nvSpPr>
        <p:spPr bwMode="auto">
          <a:xfrm>
            <a:off x="301625" y="228600"/>
            <a:ext cx="8534400" cy="758825"/>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53" name="Rectangle 12"/>
          <p:cNvSpPr>
            <a:spLocks noGrp="1"/>
          </p:cNvSpPr>
          <p:nvPr>
            <p:ph type="body" idx="1"/>
          </p:nvPr>
        </p:nvSpPr>
        <p:spPr bwMode="auto">
          <a:xfrm>
            <a:off x="301625" y="1524000"/>
            <a:ext cx="8534400" cy="45989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a:p>
            <a:pPr lvl="4"/>
            <a:r>
              <a:rPr lang="en-US" smtClean="0"/>
              <a:t>Sixth level</a:t>
            </a:r>
          </a:p>
          <a:p>
            <a:pPr lvl="4"/>
            <a:r>
              <a:rPr lang="en-US" smtClean="0"/>
              <a:t>Seventh level</a:t>
            </a:r>
          </a:p>
          <a:p>
            <a:pPr lvl="4"/>
            <a:r>
              <a:rPr lang="en-US" smtClean="0"/>
              <a:t>Eighth level</a:t>
            </a:r>
          </a:p>
          <a:p>
            <a:pPr lvl="4"/>
            <a:r>
              <a:rPr lang="en-US" smtClean="0"/>
              <a:t>Ninth level</a:t>
            </a:r>
          </a:p>
        </p:txBody>
      </p:sp>
      <p:sp>
        <p:nvSpPr>
          <p:cNvPr id="17" name="Date Placeholder 16"/>
          <p:cNvSpPr>
            <a:spLocks noGrp="1"/>
          </p:cNvSpPr>
          <p:nvPr>
            <p:ph type="dt" sz="half" idx="2"/>
          </p:nvPr>
        </p:nvSpPr>
        <p:spPr>
          <a:xfrm>
            <a:off x="5791200" y="6410325"/>
            <a:ext cx="3044825" cy="365125"/>
          </a:xfrm>
          <a:prstGeom prst="rect">
            <a:avLst/>
          </a:prstGeom>
        </p:spPr>
        <p:txBody>
          <a:bodyPr vert="horz" wrap="square" lIns="91440" tIns="45720" rIns="91440" bIns="45720" numCol="1" anchor="t" anchorCtr="0" compatLnSpc="1">
            <a:prstTxWarp prst="textNoShape">
              <a:avLst/>
            </a:prstTxWarp>
          </a:bodyPr>
          <a:lstStyle>
            <a:lvl1pPr algn="r" eaLnBrk="1" hangingPunct="1">
              <a:defRPr sz="1400">
                <a:solidFill>
                  <a:srgbClr val="FFFFFF"/>
                </a:solidFill>
                <a:latin typeface="+mn-lt"/>
                <a:cs typeface="+mn-cs"/>
              </a:defRPr>
            </a:lvl1pPr>
          </a:lstStyle>
          <a:p>
            <a:pPr>
              <a:defRPr/>
            </a:pPr>
            <a:fld id="{C3EAC449-71E4-470E-B3EF-CE32A0DCABCE}" type="datetimeFigureOut">
              <a:rPr lang="en-US"/>
              <a:pPr>
                <a:defRPr/>
              </a:pPr>
              <a:t>11/11/2013</a:t>
            </a:fld>
            <a:endParaRPr lang="en-US" dirty="0"/>
          </a:p>
        </p:txBody>
      </p:sp>
      <p:sp>
        <p:nvSpPr>
          <p:cNvPr id="18" name="Rectangle 16"/>
          <p:cNvSpPr>
            <a:spLocks noGrp="1"/>
          </p:cNvSpPr>
          <p:nvPr>
            <p:ph type="ftr" sz="quarter" idx="3"/>
          </p:nvPr>
        </p:nvSpPr>
        <p:spPr bwMode="auto">
          <a:xfrm>
            <a:off x="304800" y="6410325"/>
            <a:ext cx="3581400" cy="366713"/>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eaLnBrk="1" hangingPunct="1">
              <a:defRPr sz="1200">
                <a:solidFill>
                  <a:srgbClr val="FFFFFF"/>
                </a:solidFill>
                <a:latin typeface="+mn-lt"/>
                <a:cs typeface="+mn-cs"/>
              </a:defRPr>
            </a:lvl1pPr>
          </a:lstStyle>
          <a:p>
            <a:pPr>
              <a:defRPr/>
            </a:pPr>
            <a:endParaRPr lang="en-US"/>
          </a:p>
        </p:txBody>
      </p:sp>
      <p:sp>
        <p:nvSpPr>
          <p:cNvPr id="19" name="Slide Number Placeholder 18"/>
          <p:cNvSpPr>
            <a:spLocks noGrp="1"/>
          </p:cNvSpPr>
          <p:nvPr>
            <p:ph type="sldNum" sz="quarter" idx="4"/>
          </p:nvPr>
        </p:nvSpPr>
        <p:spPr>
          <a:xfrm>
            <a:off x="4343400" y="1027113"/>
            <a:ext cx="457200" cy="441325"/>
          </a:xfrm>
          <a:prstGeom prst="rect">
            <a:avLst/>
          </a:prstGeom>
        </p:spPr>
        <p:txBody>
          <a:bodyPr vert="horz" wrap="square" lIns="45720" tIns="45720" rIns="45720" bIns="45720" numCol="1" anchor="ctr" anchorCtr="0" compatLnSpc="1">
            <a:prstTxWarp prst="textNoShape">
              <a:avLst/>
            </a:prstTxWarp>
            <a:normAutofit/>
          </a:bodyPr>
          <a:lstStyle>
            <a:lvl1pPr algn="ctr" eaLnBrk="1" hangingPunct="1">
              <a:defRPr sz="1600">
                <a:solidFill>
                  <a:srgbClr val="7B9899"/>
                </a:solidFill>
                <a:latin typeface="+mn-lt"/>
                <a:cs typeface="+mn-cs"/>
              </a:defRPr>
            </a:lvl1pPr>
          </a:lstStyle>
          <a:p>
            <a:pPr>
              <a:defRPr/>
            </a:pPr>
            <a:fld id="{9A72FA6C-82C2-4E95-8F9F-C6F1449E3C96}"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887" r:id="rId1"/>
    <p:sldLayoutId id="2147483888" r:id="rId2"/>
    <p:sldLayoutId id="2147483889" r:id="rId3"/>
    <p:sldLayoutId id="2147483890" r:id="rId4"/>
    <p:sldLayoutId id="2147483891" r:id="rId5"/>
    <p:sldLayoutId id="2147483892" r:id="rId6"/>
    <p:sldLayoutId id="2147483893" r:id="rId7"/>
    <p:sldLayoutId id="2147483894" r:id="rId8"/>
    <p:sldLayoutId id="2147483895" r:id="rId9"/>
    <p:sldLayoutId id="2147483896" r:id="rId10"/>
    <p:sldLayoutId id="2147483897" r:id="rId11"/>
  </p:sldLayoutIdLst>
  <p:txStyles>
    <p:titleStyle>
      <a:lvl1pPr marL="342900" indent="-342900" algn="ctr" defTabSz="-13873163" rtl="0" eaLnBrk="0" fontAlgn="base" hangingPunct="0">
        <a:spcBef>
          <a:spcPct val="0"/>
        </a:spcBef>
        <a:spcAft>
          <a:spcPct val="0"/>
        </a:spcAft>
        <a:defRPr sz="3300">
          <a:solidFill>
            <a:srgbClr val="7B9899"/>
          </a:solidFill>
          <a:latin typeface="+mj-lt"/>
          <a:ea typeface="+mj-ea"/>
          <a:cs typeface="+mj-cs"/>
        </a:defRPr>
      </a:lvl1pPr>
      <a:lvl2pPr marL="342900" indent="-342900" algn="ctr" defTabSz="-13873163" rtl="0" eaLnBrk="0" fontAlgn="base" hangingPunct="0">
        <a:spcBef>
          <a:spcPct val="0"/>
        </a:spcBef>
        <a:spcAft>
          <a:spcPct val="0"/>
        </a:spcAft>
        <a:defRPr sz="3300">
          <a:solidFill>
            <a:srgbClr val="7B9899"/>
          </a:solidFill>
          <a:latin typeface="Georgia" pitchFamily="18" charset="0"/>
        </a:defRPr>
      </a:lvl2pPr>
      <a:lvl3pPr marL="342900" indent="-342900" algn="ctr" defTabSz="-13873163" rtl="0" eaLnBrk="0" fontAlgn="base" hangingPunct="0">
        <a:spcBef>
          <a:spcPct val="0"/>
        </a:spcBef>
        <a:spcAft>
          <a:spcPct val="0"/>
        </a:spcAft>
        <a:defRPr sz="3300">
          <a:solidFill>
            <a:srgbClr val="7B9899"/>
          </a:solidFill>
          <a:latin typeface="Georgia" pitchFamily="18" charset="0"/>
        </a:defRPr>
      </a:lvl3pPr>
      <a:lvl4pPr marL="342900" indent="-342900" algn="ctr" defTabSz="-13873163" rtl="0" eaLnBrk="0" fontAlgn="base" hangingPunct="0">
        <a:spcBef>
          <a:spcPct val="0"/>
        </a:spcBef>
        <a:spcAft>
          <a:spcPct val="0"/>
        </a:spcAft>
        <a:defRPr sz="3300">
          <a:solidFill>
            <a:srgbClr val="7B9899"/>
          </a:solidFill>
          <a:latin typeface="Georgia" pitchFamily="18" charset="0"/>
        </a:defRPr>
      </a:lvl4pPr>
      <a:lvl5pPr marL="342900" indent="-342900" algn="ctr" defTabSz="-13873163" rtl="0" eaLnBrk="0" fontAlgn="base" hangingPunct="0">
        <a:spcBef>
          <a:spcPct val="0"/>
        </a:spcBef>
        <a:spcAft>
          <a:spcPct val="0"/>
        </a:spcAft>
        <a:defRPr sz="3300">
          <a:solidFill>
            <a:srgbClr val="7B9899"/>
          </a:solidFill>
          <a:latin typeface="Georgia" pitchFamily="18" charset="0"/>
        </a:defRPr>
      </a:lvl5pPr>
      <a:lvl6pPr marL="800100" indent="-342900" algn="ctr" defTabSz="-13873163" rtl="0" eaLnBrk="0" fontAlgn="base" hangingPunct="0">
        <a:spcBef>
          <a:spcPct val="0"/>
        </a:spcBef>
        <a:spcAft>
          <a:spcPct val="0"/>
        </a:spcAft>
        <a:defRPr sz="3300">
          <a:solidFill>
            <a:srgbClr val="7B9899"/>
          </a:solidFill>
          <a:latin typeface="Georgia" pitchFamily="18" charset="0"/>
        </a:defRPr>
      </a:lvl6pPr>
      <a:lvl7pPr marL="1257300" indent="-342900" algn="ctr" defTabSz="-13873163" rtl="0" eaLnBrk="0" fontAlgn="base" hangingPunct="0">
        <a:spcBef>
          <a:spcPct val="0"/>
        </a:spcBef>
        <a:spcAft>
          <a:spcPct val="0"/>
        </a:spcAft>
        <a:defRPr sz="3300">
          <a:solidFill>
            <a:srgbClr val="7B9899"/>
          </a:solidFill>
          <a:latin typeface="Georgia" pitchFamily="18" charset="0"/>
        </a:defRPr>
      </a:lvl7pPr>
      <a:lvl8pPr marL="1714500" indent="-342900" algn="ctr" defTabSz="-13873163" rtl="0" eaLnBrk="0" fontAlgn="base" hangingPunct="0">
        <a:spcBef>
          <a:spcPct val="0"/>
        </a:spcBef>
        <a:spcAft>
          <a:spcPct val="0"/>
        </a:spcAft>
        <a:defRPr sz="3300">
          <a:solidFill>
            <a:srgbClr val="7B9899"/>
          </a:solidFill>
          <a:latin typeface="Georgia" pitchFamily="18" charset="0"/>
        </a:defRPr>
      </a:lvl8pPr>
      <a:lvl9pPr marL="2171700" indent="-342900" algn="ctr" defTabSz="-13873163" rtl="0" eaLnBrk="0" fontAlgn="base" hangingPunct="0">
        <a:spcBef>
          <a:spcPct val="0"/>
        </a:spcBef>
        <a:spcAft>
          <a:spcPct val="0"/>
        </a:spcAft>
        <a:defRPr sz="3300">
          <a:solidFill>
            <a:srgbClr val="7B9899"/>
          </a:solidFill>
          <a:latin typeface="Georgia" pitchFamily="18" charset="0"/>
        </a:defRPr>
      </a:lvl9pPr>
    </p:titleStyle>
    <p:bodyStyle>
      <a:lvl1pPr marL="342900" indent="-342900" algn="l" defTabSz="-13873163" rtl="0" eaLnBrk="0" fontAlgn="base" hangingPunct="0">
        <a:spcBef>
          <a:spcPct val="20000"/>
        </a:spcBef>
        <a:spcAft>
          <a:spcPct val="0"/>
        </a:spcAft>
        <a:buClr>
          <a:schemeClr val="accent1"/>
        </a:buClr>
        <a:buSzPct val="85000"/>
        <a:buFont typeface="Wingdings 2" pitchFamily="18" charset="2"/>
        <a:buChar char=""/>
        <a:defRPr sz="2700">
          <a:solidFill>
            <a:schemeClr val="tx1"/>
          </a:solidFill>
          <a:latin typeface="+mn-lt"/>
          <a:ea typeface="+mn-ea"/>
          <a:cs typeface="+mn-cs"/>
        </a:defRPr>
      </a:lvl1pPr>
      <a:lvl2pPr marL="742950" indent="-285750" algn="l" defTabSz="-13873163" rtl="0" eaLnBrk="0" fontAlgn="base" hangingPunct="0">
        <a:spcBef>
          <a:spcPct val="20000"/>
        </a:spcBef>
        <a:spcAft>
          <a:spcPct val="0"/>
        </a:spcAft>
        <a:buClr>
          <a:schemeClr val="accent2"/>
        </a:buClr>
        <a:buSzPct val="70000"/>
        <a:buFont typeface="Wingdings" pitchFamily="2" charset="2"/>
        <a:buChar char=""/>
        <a:defRPr sz="2200">
          <a:solidFill>
            <a:schemeClr val="tx2"/>
          </a:solidFill>
          <a:latin typeface="+mn-lt"/>
        </a:defRPr>
      </a:lvl2pPr>
      <a:lvl3pPr marL="1143000" indent="-228600" algn="l" defTabSz="-13873163" rtl="0" eaLnBrk="0" fontAlgn="base" hangingPunct="0">
        <a:spcBef>
          <a:spcPct val="20000"/>
        </a:spcBef>
        <a:spcAft>
          <a:spcPct val="0"/>
        </a:spcAft>
        <a:buClr>
          <a:srgbClr val="8CADAE"/>
        </a:buClr>
        <a:buSzPct val="75000"/>
        <a:buFont typeface="Wingdings 2" pitchFamily="18" charset="2"/>
        <a:buChar char=""/>
        <a:defRPr sz="2000">
          <a:solidFill>
            <a:schemeClr val="tx1"/>
          </a:solidFill>
          <a:latin typeface="+mn-lt"/>
        </a:defRPr>
      </a:lvl3pPr>
      <a:lvl4pPr marL="1600200" indent="-228600" algn="l" defTabSz="-13873163" rtl="0" eaLnBrk="0" fontAlgn="base" hangingPunct="0">
        <a:spcBef>
          <a:spcPct val="20000"/>
        </a:spcBef>
        <a:spcAft>
          <a:spcPct val="0"/>
        </a:spcAft>
        <a:buClr>
          <a:srgbClr val="8C7B70"/>
        </a:buClr>
        <a:buSzPct val="70000"/>
        <a:buFont typeface="Wingdings" pitchFamily="2" charset="2"/>
        <a:buChar char=""/>
        <a:defRPr sz="2000">
          <a:solidFill>
            <a:schemeClr val="tx2"/>
          </a:solidFill>
          <a:latin typeface="+mn-lt"/>
        </a:defRPr>
      </a:lvl4pPr>
      <a:lvl5pPr marL="2057400" indent="-228600" algn="l" defTabSz="-13873163" rtl="0" eaLnBrk="0" fontAlgn="base" hangingPunct="0">
        <a:spcBef>
          <a:spcPct val="20000"/>
        </a:spcBef>
        <a:spcAft>
          <a:spcPct val="0"/>
        </a:spcAft>
        <a:buClr>
          <a:srgbClr val="8FB08C"/>
        </a:buClr>
        <a:buChar char="•"/>
        <a:defRPr sz="2000">
          <a:solidFill>
            <a:schemeClr val="tx1"/>
          </a:solidFill>
          <a:latin typeface="+mn-lt"/>
        </a:defRPr>
      </a:lvl5pPr>
      <a:lvl6pPr marL="2514600" indent="-228600" algn="l" defTabSz="-13873163" rtl="0" eaLnBrk="0" fontAlgn="base" hangingPunct="0">
        <a:spcBef>
          <a:spcPct val="20000"/>
        </a:spcBef>
        <a:spcAft>
          <a:spcPct val="0"/>
        </a:spcAft>
        <a:buClr>
          <a:srgbClr val="8FB08C"/>
        </a:buClr>
        <a:buChar char="•"/>
        <a:defRPr sz="2000">
          <a:solidFill>
            <a:schemeClr val="tx1"/>
          </a:solidFill>
          <a:latin typeface="+mn-lt"/>
        </a:defRPr>
      </a:lvl6pPr>
      <a:lvl7pPr marL="2971800" indent="-228600" algn="l" defTabSz="-13873163" rtl="0" eaLnBrk="0" fontAlgn="base" hangingPunct="0">
        <a:spcBef>
          <a:spcPct val="20000"/>
        </a:spcBef>
        <a:spcAft>
          <a:spcPct val="0"/>
        </a:spcAft>
        <a:buClr>
          <a:srgbClr val="8FB08C"/>
        </a:buClr>
        <a:buChar char="•"/>
        <a:defRPr sz="2000">
          <a:solidFill>
            <a:schemeClr val="tx1"/>
          </a:solidFill>
          <a:latin typeface="+mn-lt"/>
        </a:defRPr>
      </a:lvl7pPr>
      <a:lvl8pPr marL="3429000" indent="-228600" algn="l" defTabSz="-13873163" rtl="0" eaLnBrk="0" fontAlgn="base" hangingPunct="0">
        <a:spcBef>
          <a:spcPct val="20000"/>
        </a:spcBef>
        <a:spcAft>
          <a:spcPct val="0"/>
        </a:spcAft>
        <a:buClr>
          <a:srgbClr val="8FB08C"/>
        </a:buClr>
        <a:buChar char="•"/>
        <a:defRPr sz="2000">
          <a:solidFill>
            <a:schemeClr val="tx1"/>
          </a:solidFill>
          <a:latin typeface="+mn-lt"/>
        </a:defRPr>
      </a:lvl8pPr>
      <a:lvl9pPr marL="3886200" indent="-228600" algn="l" defTabSz="-13873163" rtl="0" eaLnBrk="0" fontAlgn="base" hangingPunct="0">
        <a:spcBef>
          <a:spcPct val="20000"/>
        </a:spcBef>
        <a:spcAft>
          <a:spcPct val="0"/>
        </a:spcAft>
        <a:buClr>
          <a:srgbClr val="8FB08C"/>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rgbClr val="DCE8F4"/>
        </a:solidFill>
        <a:effectLst/>
      </p:bgPr>
    </p:bg>
    <p:spTree>
      <p:nvGrpSpPr>
        <p:cNvPr id="1" name=""/>
        <p:cNvGrpSpPr/>
        <p:nvPr/>
      </p:nvGrpSpPr>
      <p:grpSpPr>
        <a:xfrm>
          <a:off x="0" y="0"/>
          <a:ext cx="0" cy="0"/>
          <a:chOff x="0" y="0"/>
          <a:chExt cx="0" cy="0"/>
        </a:xfrm>
      </p:grpSpPr>
      <p:sp>
        <p:nvSpPr>
          <p:cNvPr id="1026" name="Rectangle 1025"/>
          <p:cNvSpPr>
            <a:spLocks noChangeArrowheads="1"/>
          </p:cNvSpPr>
          <p:nvPr/>
        </p:nvSpPr>
        <p:spPr bwMode="auto">
          <a:xfrm>
            <a:off x="0" y="6705600"/>
            <a:ext cx="9144000" cy="152400"/>
          </a:xfrm>
          <a:prstGeom prst="rect">
            <a:avLst/>
          </a:prstGeom>
          <a:solidFill>
            <a:srgbClr val="FFFFFF"/>
          </a:solidFill>
          <a:ln w="9525">
            <a:noFill/>
            <a:miter lim="800000"/>
            <a:headEnd/>
            <a:tailEnd/>
          </a:ln>
        </p:spPr>
        <p:txBody>
          <a:bodyPr wrap="none" anchor="ctr"/>
          <a:lstStyle/>
          <a:p>
            <a:pPr>
              <a:defRPr/>
            </a:pPr>
            <a:endParaRPr lang="en-US" dirty="0">
              <a:solidFill>
                <a:schemeClr val="tx1"/>
              </a:solidFill>
              <a:latin typeface="Georgia" pitchFamily="18" charset="0"/>
              <a:cs typeface="+mn-cs"/>
            </a:endParaRPr>
          </a:p>
        </p:txBody>
      </p:sp>
      <p:sp>
        <p:nvSpPr>
          <p:cNvPr id="1027" name="Rectangle 1026"/>
          <p:cNvSpPr>
            <a:spLocks noChangeArrowheads="1"/>
          </p:cNvSpPr>
          <p:nvPr/>
        </p:nvSpPr>
        <p:spPr bwMode="auto">
          <a:xfrm>
            <a:off x="0" y="0"/>
            <a:ext cx="9144000" cy="1371600"/>
          </a:xfrm>
          <a:prstGeom prst="rect">
            <a:avLst/>
          </a:prstGeom>
          <a:solidFill>
            <a:srgbClr val="FFFFFF"/>
          </a:solidFill>
          <a:ln w="9525">
            <a:noFill/>
            <a:miter lim="800000"/>
            <a:headEnd/>
            <a:tailEnd/>
          </a:ln>
        </p:spPr>
        <p:txBody>
          <a:bodyPr wrap="none" anchor="ctr"/>
          <a:lstStyle/>
          <a:p>
            <a:pPr>
              <a:defRPr/>
            </a:pPr>
            <a:endParaRPr lang="en-US" dirty="0">
              <a:solidFill>
                <a:schemeClr val="tx1"/>
              </a:solidFill>
              <a:latin typeface="Georgia" pitchFamily="18" charset="0"/>
              <a:cs typeface="+mn-cs"/>
            </a:endParaRPr>
          </a:p>
        </p:txBody>
      </p:sp>
      <p:sp>
        <p:nvSpPr>
          <p:cNvPr id="1028" name="Rectangle 1027"/>
          <p:cNvSpPr>
            <a:spLocks noChangeArrowheads="1"/>
          </p:cNvSpPr>
          <p:nvPr/>
        </p:nvSpPr>
        <p:spPr bwMode="auto">
          <a:xfrm>
            <a:off x="0" y="0"/>
            <a:ext cx="152400" cy="6858000"/>
          </a:xfrm>
          <a:prstGeom prst="rect">
            <a:avLst/>
          </a:prstGeom>
          <a:solidFill>
            <a:srgbClr val="FFFFFF"/>
          </a:solidFill>
          <a:ln w="9525">
            <a:noFill/>
            <a:miter lim="800000"/>
            <a:headEnd/>
            <a:tailEnd/>
          </a:ln>
        </p:spPr>
        <p:txBody>
          <a:bodyPr wrap="none" anchor="ctr"/>
          <a:lstStyle/>
          <a:p>
            <a:pPr>
              <a:defRPr/>
            </a:pPr>
            <a:endParaRPr lang="en-US" dirty="0">
              <a:solidFill>
                <a:schemeClr val="tx1"/>
              </a:solidFill>
              <a:latin typeface="Georgia" pitchFamily="18" charset="0"/>
              <a:cs typeface="+mn-cs"/>
            </a:endParaRPr>
          </a:p>
        </p:txBody>
      </p:sp>
      <p:sp>
        <p:nvSpPr>
          <p:cNvPr id="1029" name="Rectangle 1028"/>
          <p:cNvSpPr>
            <a:spLocks noChangeArrowheads="1"/>
          </p:cNvSpPr>
          <p:nvPr/>
        </p:nvSpPr>
        <p:spPr bwMode="auto">
          <a:xfrm>
            <a:off x="8991600" y="0"/>
            <a:ext cx="152400" cy="6858000"/>
          </a:xfrm>
          <a:prstGeom prst="rect">
            <a:avLst/>
          </a:prstGeom>
          <a:solidFill>
            <a:srgbClr val="FFFFFF"/>
          </a:solidFill>
          <a:ln w="9525">
            <a:noFill/>
            <a:miter lim="800000"/>
            <a:headEnd/>
            <a:tailEnd/>
          </a:ln>
        </p:spPr>
        <p:txBody>
          <a:bodyPr wrap="none" anchor="ctr"/>
          <a:lstStyle/>
          <a:p>
            <a:pPr>
              <a:defRPr/>
            </a:pPr>
            <a:endParaRPr lang="en-US" dirty="0">
              <a:solidFill>
                <a:schemeClr val="tx1"/>
              </a:solidFill>
              <a:latin typeface="Georgia" pitchFamily="18" charset="0"/>
              <a:cs typeface="+mn-cs"/>
            </a:endParaRPr>
          </a:p>
        </p:txBody>
      </p:sp>
      <p:sp>
        <p:nvSpPr>
          <p:cNvPr id="9" name="Rectangle 8"/>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dirty="0">
              <a:solidFill>
                <a:schemeClr val="tx1"/>
              </a:solidFill>
              <a:latin typeface="Georgia" pitchFamily="18" charset="0"/>
              <a:cs typeface="+mn-cs"/>
            </a:endParaRPr>
          </a:p>
        </p:txBody>
      </p:sp>
      <p:sp>
        <p:nvSpPr>
          <p:cNvPr id="8" name="Rectangle 7"/>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solidFill>
                <a:schemeClr val="tx1"/>
              </a:solidFill>
              <a:latin typeface="Georgia" pitchFamily="18" charset="0"/>
              <a:cs typeface="+mn-cs"/>
            </a:endParaRPr>
          </a:p>
        </p:txBody>
      </p:sp>
      <p:sp>
        <p:nvSpPr>
          <p:cNvPr id="10" name="Straight Connector 9"/>
          <p:cNvSpPr>
            <a:spLocks noChangeShapeType="1"/>
          </p:cNvSpPr>
          <p:nvPr/>
        </p:nvSpPr>
        <p:spPr bwMode="auto">
          <a:xfrm>
            <a:off x="152400" y="1255713"/>
            <a:ext cx="8832850"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dirty="0">
              <a:solidFill>
                <a:schemeClr val="tx1"/>
              </a:solidFill>
              <a:latin typeface="+mn-lt"/>
              <a:cs typeface="+mn-cs"/>
            </a:endParaRPr>
          </a:p>
        </p:txBody>
      </p:sp>
      <p:sp>
        <p:nvSpPr>
          <p:cNvPr id="12" name="Oval 11"/>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solidFill>
                <a:srgbClr val="FFFFFF"/>
              </a:solidFill>
            </a:endParaRPr>
          </a:p>
        </p:txBody>
      </p:sp>
      <p:sp>
        <p:nvSpPr>
          <p:cNvPr id="15" name="Oval 14"/>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solidFill>
                <a:srgbClr val="FFFFFF"/>
              </a:solidFill>
            </a:endParaRPr>
          </a:p>
        </p:txBody>
      </p:sp>
      <p:sp>
        <p:nvSpPr>
          <p:cNvPr id="11275" name="Rectangle 21"/>
          <p:cNvSpPr>
            <a:spLocks noGrp="1"/>
          </p:cNvSpPr>
          <p:nvPr>
            <p:ph type="title"/>
          </p:nvPr>
        </p:nvSpPr>
        <p:spPr bwMode="auto">
          <a:xfrm>
            <a:off x="301625" y="228600"/>
            <a:ext cx="8534400" cy="758825"/>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1276" name="Rectangle 12"/>
          <p:cNvSpPr>
            <a:spLocks noGrp="1"/>
          </p:cNvSpPr>
          <p:nvPr>
            <p:ph type="body" idx="1"/>
          </p:nvPr>
        </p:nvSpPr>
        <p:spPr bwMode="auto">
          <a:xfrm>
            <a:off x="301625" y="1524000"/>
            <a:ext cx="8534400" cy="45989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a:p>
            <a:pPr lvl="4"/>
            <a:r>
              <a:rPr lang="en-US" smtClean="0"/>
              <a:t>Sixth level</a:t>
            </a:r>
          </a:p>
          <a:p>
            <a:pPr lvl="4"/>
            <a:r>
              <a:rPr lang="en-US" smtClean="0"/>
              <a:t>Seventh level</a:t>
            </a:r>
          </a:p>
          <a:p>
            <a:pPr lvl="4"/>
            <a:r>
              <a:rPr lang="en-US" smtClean="0"/>
              <a:t>Eighth level</a:t>
            </a:r>
          </a:p>
          <a:p>
            <a:pPr lvl="4"/>
            <a:r>
              <a:rPr lang="en-US" smtClean="0"/>
              <a:t>Ninth level</a:t>
            </a:r>
          </a:p>
        </p:txBody>
      </p:sp>
      <p:sp>
        <p:nvSpPr>
          <p:cNvPr id="16" name="Date Placeholder 15"/>
          <p:cNvSpPr>
            <a:spLocks noGrp="1"/>
          </p:cNvSpPr>
          <p:nvPr>
            <p:ph type="dt" sz="half" idx="2"/>
          </p:nvPr>
        </p:nvSpPr>
        <p:spPr>
          <a:xfrm>
            <a:off x="5791200" y="6405563"/>
            <a:ext cx="3044825" cy="365125"/>
          </a:xfrm>
          <a:prstGeom prst="rect">
            <a:avLst/>
          </a:prstGeom>
        </p:spPr>
        <p:txBody>
          <a:bodyPr vert="horz" wrap="square" lIns="91440" tIns="45720" rIns="91440" bIns="45720" numCol="1" anchor="t" anchorCtr="0" compatLnSpc="1">
            <a:prstTxWarp prst="textNoShape">
              <a:avLst/>
            </a:prstTxWarp>
          </a:bodyPr>
          <a:lstStyle>
            <a:lvl1pPr algn="r" eaLnBrk="1" hangingPunct="1">
              <a:defRPr sz="1400">
                <a:solidFill>
                  <a:srgbClr val="FFFFFF"/>
                </a:solidFill>
                <a:latin typeface="+mn-lt"/>
                <a:cs typeface="+mn-cs"/>
              </a:defRPr>
            </a:lvl1pPr>
          </a:lstStyle>
          <a:p>
            <a:pPr>
              <a:defRPr/>
            </a:pPr>
            <a:fld id="{C82EC841-3380-40F3-9536-9190BF8A1551}" type="datetimeFigureOut">
              <a:rPr lang="en-US"/>
              <a:pPr>
                <a:defRPr/>
              </a:pPr>
              <a:t>11/11/2013</a:t>
            </a:fld>
            <a:endParaRPr lang="en-US" dirty="0"/>
          </a:p>
        </p:txBody>
      </p:sp>
      <p:sp>
        <p:nvSpPr>
          <p:cNvPr id="17" name="Rectangle 15"/>
          <p:cNvSpPr>
            <a:spLocks noGrp="1"/>
          </p:cNvSpPr>
          <p:nvPr>
            <p:ph type="ftr" sz="quarter" idx="3"/>
          </p:nvPr>
        </p:nvSpPr>
        <p:spPr bwMode="auto">
          <a:xfrm>
            <a:off x="304800" y="6410325"/>
            <a:ext cx="3581400" cy="366713"/>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eaLnBrk="1" hangingPunct="1">
              <a:defRPr sz="1200">
                <a:solidFill>
                  <a:srgbClr val="FFFFFF"/>
                </a:solidFill>
                <a:latin typeface="+mn-lt"/>
                <a:cs typeface="+mn-cs"/>
              </a:defRPr>
            </a:lvl1pPr>
          </a:lstStyle>
          <a:p>
            <a:pPr>
              <a:defRPr/>
            </a:pPr>
            <a:endParaRPr lang="en-US"/>
          </a:p>
        </p:txBody>
      </p:sp>
      <p:sp>
        <p:nvSpPr>
          <p:cNvPr id="18" name="Slide Number Placeholder 17"/>
          <p:cNvSpPr>
            <a:spLocks noGrp="1"/>
          </p:cNvSpPr>
          <p:nvPr>
            <p:ph type="sldNum" sz="quarter" idx="4"/>
          </p:nvPr>
        </p:nvSpPr>
        <p:spPr>
          <a:xfrm>
            <a:off x="4343400" y="1036638"/>
            <a:ext cx="457200" cy="441325"/>
          </a:xfrm>
          <a:prstGeom prst="rect">
            <a:avLst/>
          </a:prstGeom>
        </p:spPr>
        <p:txBody>
          <a:bodyPr vert="horz" wrap="square" lIns="45720" tIns="45720" rIns="45720" bIns="45720" numCol="1" anchor="ctr" anchorCtr="0" compatLnSpc="1">
            <a:prstTxWarp prst="textNoShape">
              <a:avLst/>
            </a:prstTxWarp>
            <a:normAutofit/>
          </a:bodyPr>
          <a:lstStyle>
            <a:lvl1pPr algn="ctr" eaLnBrk="1" hangingPunct="1">
              <a:defRPr sz="1600">
                <a:solidFill>
                  <a:srgbClr val="7B9899"/>
                </a:solidFill>
                <a:latin typeface="+mn-lt"/>
                <a:cs typeface="+mn-cs"/>
              </a:defRPr>
            </a:lvl1pPr>
          </a:lstStyle>
          <a:p>
            <a:pPr>
              <a:defRPr/>
            </a:pPr>
            <a:fld id="{6A027AB9-F026-489D-BB46-CB8F2E918881}"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898" r:id="rId1"/>
    <p:sldLayoutId id="2147483899" r:id="rId2"/>
    <p:sldLayoutId id="2147483900" r:id="rId3"/>
    <p:sldLayoutId id="2147483901" r:id="rId4"/>
    <p:sldLayoutId id="2147483902" r:id="rId5"/>
    <p:sldLayoutId id="2147483903" r:id="rId6"/>
    <p:sldLayoutId id="2147483904" r:id="rId7"/>
    <p:sldLayoutId id="2147483905" r:id="rId8"/>
    <p:sldLayoutId id="2147483906" r:id="rId9"/>
    <p:sldLayoutId id="2147483907" r:id="rId10"/>
    <p:sldLayoutId id="2147483908" r:id="rId11"/>
  </p:sldLayoutIdLst>
  <p:txStyles>
    <p:titleStyle>
      <a:lvl1pPr marL="342900" indent="-342900" algn="ctr" defTabSz="-13873163" rtl="0" eaLnBrk="0" fontAlgn="base" hangingPunct="0">
        <a:spcBef>
          <a:spcPct val="0"/>
        </a:spcBef>
        <a:spcAft>
          <a:spcPct val="0"/>
        </a:spcAft>
        <a:defRPr sz="3300">
          <a:solidFill>
            <a:schemeClr val="tx1"/>
          </a:solidFill>
          <a:latin typeface="+mj-lt"/>
          <a:ea typeface="+mj-ea"/>
          <a:cs typeface="+mj-cs"/>
        </a:defRPr>
      </a:lvl1pPr>
      <a:lvl2pPr marL="342900" indent="-342900" algn="ctr" defTabSz="-13873163" rtl="0" eaLnBrk="0" fontAlgn="base" hangingPunct="0">
        <a:spcBef>
          <a:spcPct val="0"/>
        </a:spcBef>
        <a:spcAft>
          <a:spcPct val="0"/>
        </a:spcAft>
        <a:defRPr sz="3300">
          <a:solidFill>
            <a:schemeClr val="tx1"/>
          </a:solidFill>
          <a:latin typeface="Georgia" pitchFamily="18" charset="0"/>
        </a:defRPr>
      </a:lvl2pPr>
      <a:lvl3pPr marL="342900" indent="-342900" algn="ctr" defTabSz="-13873163" rtl="0" eaLnBrk="0" fontAlgn="base" hangingPunct="0">
        <a:spcBef>
          <a:spcPct val="0"/>
        </a:spcBef>
        <a:spcAft>
          <a:spcPct val="0"/>
        </a:spcAft>
        <a:defRPr sz="3300">
          <a:solidFill>
            <a:schemeClr val="tx1"/>
          </a:solidFill>
          <a:latin typeface="Georgia" pitchFamily="18" charset="0"/>
        </a:defRPr>
      </a:lvl3pPr>
      <a:lvl4pPr marL="342900" indent="-342900" algn="ctr" defTabSz="-13873163" rtl="0" eaLnBrk="0" fontAlgn="base" hangingPunct="0">
        <a:spcBef>
          <a:spcPct val="0"/>
        </a:spcBef>
        <a:spcAft>
          <a:spcPct val="0"/>
        </a:spcAft>
        <a:defRPr sz="3300">
          <a:solidFill>
            <a:schemeClr val="tx1"/>
          </a:solidFill>
          <a:latin typeface="Georgia" pitchFamily="18" charset="0"/>
        </a:defRPr>
      </a:lvl4pPr>
      <a:lvl5pPr marL="342900" indent="-342900" algn="ctr" defTabSz="-13873163" rtl="0" eaLnBrk="0" fontAlgn="base" hangingPunct="0">
        <a:spcBef>
          <a:spcPct val="0"/>
        </a:spcBef>
        <a:spcAft>
          <a:spcPct val="0"/>
        </a:spcAft>
        <a:defRPr sz="3300">
          <a:solidFill>
            <a:schemeClr val="tx1"/>
          </a:solidFill>
          <a:latin typeface="Georgia" pitchFamily="18" charset="0"/>
        </a:defRPr>
      </a:lvl5pPr>
      <a:lvl6pPr marL="800100" indent="-342900" algn="ctr" defTabSz="-13873163" rtl="0" eaLnBrk="0" fontAlgn="base" hangingPunct="0">
        <a:spcBef>
          <a:spcPct val="0"/>
        </a:spcBef>
        <a:spcAft>
          <a:spcPct val="0"/>
        </a:spcAft>
        <a:defRPr sz="3300">
          <a:solidFill>
            <a:schemeClr val="tx1"/>
          </a:solidFill>
          <a:latin typeface="Georgia" pitchFamily="18" charset="0"/>
        </a:defRPr>
      </a:lvl6pPr>
      <a:lvl7pPr marL="1257300" indent="-342900" algn="ctr" defTabSz="-13873163" rtl="0" eaLnBrk="0" fontAlgn="base" hangingPunct="0">
        <a:spcBef>
          <a:spcPct val="0"/>
        </a:spcBef>
        <a:spcAft>
          <a:spcPct val="0"/>
        </a:spcAft>
        <a:defRPr sz="3300">
          <a:solidFill>
            <a:schemeClr val="tx1"/>
          </a:solidFill>
          <a:latin typeface="Georgia" pitchFamily="18" charset="0"/>
        </a:defRPr>
      </a:lvl7pPr>
      <a:lvl8pPr marL="1714500" indent="-342900" algn="ctr" defTabSz="-13873163" rtl="0" eaLnBrk="0" fontAlgn="base" hangingPunct="0">
        <a:spcBef>
          <a:spcPct val="0"/>
        </a:spcBef>
        <a:spcAft>
          <a:spcPct val="0"/>
        </a:spcAft>
        <a:defRPr sz="3300">
          <a:solidFill>
            <a:schemeClr val="tx1"/>
          </a:solidFill>
          <a:latin typeface="Georgia" pitchFamily="18" charset="0"/>
        </a:defRPr>
      </a:lvl8pPr>
      <a:lvl9pPr marL="2171700" indent="-342900" algn="ctr" defTabSz="-13873163" rtl="0" eaLnBrk="0" fontAlgn="base" hangingPunct="0">
        <a:spcBef>
          <a:spcPct val="0"/>
        </a:spcBef>
        <a:spcAft>
          <a:spcPct val="0"/>
        </a:spcAft>
        <a:defRPr sz="3300">
          <a:solidFill>
            <a:schemeClr val="tx1"/>
          </a:solidFill>
          <a:latin typeface="Georgia" pitchFamily="18" charset="0"/>
        </a:defRPr>
      </a:lvl9pPr>
    </p:titleStyle>
    <p:bodyStyle>
      <a:lvl1pPr marL="342900" indent="-342900" algn="l" defTabSz="-13873163" rtl="0" eaLnBrk="0" fontAlgn="base" hangingPunct="0">
        <a:spcBef>
          <a:spcPct val="20000"/>
        </a:spcBef>
        <a:spcAft>
          <a:spcPct val="0"/>
        </a:spcAft>
        <a:buClr>
          <a:schemeClr val="accent1"/>
        </a:buClr>
        <a:buSzPct val="85000"/>
        <a:buFont typeface="Wingdings 2" pitchFamily="18" charset="2"/>
        <a:buChar char=""/>
        <a:defRPr sz="2700">
          <a:solidFill>
            <a:schemeClr val="tx1"/>
          </a:solidFill>
          <a:latin typeface="+mn-lt"/>
          <a:ea typeface="+mn-ea"/>
          <a:cs typeface="+mn-cs"/>
        </a:defRPr>
      </a:lvl1pPr>
      <a:lvl2pPr marL="742950" indent="-285750" algn="l" defTabSz="-13873163" rtl="0" eaLnBrk="0" fontAlgn="base" hangingPunct="0">
        <a:spcBef>
          <a:spcPct val="20000"/>
        </a:spcBef>
        <a:spcAft>
          <a:spcPct val="0"/>
        </a:spcAft>
        <a:buClr>
          <a:schemeClr val="accent2"/>
        </a:buClr>
        <a:buSzPct val="70000"/>
        <a:buFont typeface="Wingdings" pitchFamily="2" charset="2"/>
        <a:buChar char=""/>
        <a:defRPr sz="2200">
          <a:solidFill>
            <a:schemeClr val="tx1"/>
          </a:solidFill>
          <a:latin typeface="+mn-lt"/>
        </a:defRPr>
      </a:lvl2pPr>
      <a:lvl3pPr marL="1143000" indent="-228600" algn="l" defTabSz="-13873163" rtl="0" eaLnBrk="0" fontAlgn="base" hangingPunct="0">
        <a:spcBef>
          <a:spcPct val="20000"/>
        </a:spcBef>
        <a:spcAft>
          <a:spcPct val="0"/>
        </a:spcAft>
        <a:buClr>
          <a:srgbClr val="8CADAE"/>
        </a:buClr>
        <a:buSzPct val="75000"/>
        <a:buFont typeface="Wingdings 2" pitchFamily="18" charset="2"/>
        <a:buChar char=""/>
        <a:defRPr sz="2000">
          <a:solidFill>
            <a:schemeClr val="tx1"/>
          </a:solidFill>
          <a:latin typeface="+mn-lt"/>
        </a:defRPr>
      </a:lvl3pPr>
      <a:lvl4pPr marL="1600200" indent="-228600" algn="l" defTabSz="-13873163" rtl="0" eaLnBrk="0" fontAlgn="base" hangingPunct="0">
        <a:spcBef>
          <a:spcPct val="20000"/>
        </a:spcBef>
        <a:spcAft>
          <a:spcPct val="0"/>
        </a:spcAft>
        <a:buClr>
          <a:srgbClr val="8C7B70"/>
        </a:buClr>
        <a:buSzPct val="70000"/>
        <a:buFont typeface="Wingdings" pitchFamily="2" charset="2"/>
        <a:buChar char=""/>
        <a:defRPr sz="2000">
          <a:solidFill>
            <a:schemeClr val="tx1"/>
          </a:solidFill>
          <a:latin typeface="+mn-lt"/>
        </a:defRPr>
      </a:lvl4pPr>
      <a:lvl5pPr marL="2057400" indent="-228600" algn="l" defTabSz="-13873163" rtl="0" eaLnBrk="0" fontAlgn="base" hangingPunct="0">
        <a:spcBef>
          <a:spcPct val="20000"/>
        </a:spcBef>
        <a:spcAft>
          <a:spcPct val="0"/>
        </a:spcAft>
        <a:buClr>
          <a:srgbClr val="8FB08C"/>
        </a:buClr>
        <a:buChar char="•"/>
        <a:defRPr sz="2000">
          <a:solidFill>
            <a:schemeClr val="tx1"/>
          </a:solidFill>
          <a:latin typeface="+mn-lt"/>
        </a:defRPr>
      </a:lvl5pPr>
      <a:lvl6pPr marL="2514600" indent="-228600" algn="l" defTabSz="-13873163" rtl="0" eaLnBrk="0" fontAlgn="base" hangingPunct="0">
        <a:spcBef>
          <a:spcPct val="20000"/>
        </a:spcBef>
        <a:spcAft>
          <a:spcPct val="0"/>
        </a:spcAft>
        <a:buClr>
          <a:srgbClr val="8FB08C"/>
        </a:buClr>
        <a:buChar char="•"/>
        <a:defRPr sz="2000">
          <a:solidFill>
            <a:schemeClr val="tx1"/>
          </a:solidFill>
          <a:latin typeface="+mn-lt"/>
        </a:defRPr>
      </a:lvl6pPr>
      <a:lvl7pPr marL="2971800" indent="-228600" algn="l" defTabSz="-13873163" rtl="0" eaLnBrk="0" fontAlgn="base" hangingPunct="0">
        <a:spcBef>
          <a:spcPct val="20000"/>
        </a:spcBef>
        <a:spcAft>
          <a:spcPct val="0"/>
        </a:spcAft>
        <a:buClr>
          <a:srgbClr val="8FB08C"/>
        </a:buClr>
        <a:buChar char="•"/>
        <a:defRPr sz="2000">
          <a:solidFill>
            <a:schemeClr val="tx1"/>
          </a:solidFill>
          <a:latin typeface="+mn-lt"/>
        </a:defRPr>
      </a:lvl7pPr>
      <a:lvl8pPr marL="3429000" indent="-228600" algn="l" defTabSz="-13873163" rtl="0" eaLnBrk="0" fontAlgn="base" hangingPunct="0">
        <a:spcBef>
          <a:spcPct val="20000"/>
        </a:spcBef>
        <a:spcAft>
          <a:spcPct val="0"/>
        </a:spcAft>
        <a:buClr>
          <a:srgbClr val="8FB08C"/>
        </a:buClr>
        <a:buChar char="•"/>
        <a:defRPr sz="2000">
          <a:solidFill>
            <a:schemeClr val="tx1"/>
          </a:solidFill>
          <a:latin typeface="+mn-lt"/>
        </a:defRPr>
      </a:lvl8pPr>
      <a:lvl9pPr marL="3886200" indent="-228600" algn="l" defTabSz="-13873163" rtl="0" eaLnBrk="0" fontAlgn="base" hangingPunct="0">
        <a:spcBef>
          <a:spcPct val="20000"/>
        </a:spcBef>
        <a:spcAft>
          <a:spcPct val="0"/>
        </a:spcAft>
        <a:buClr>
          <a:srgbClr val="8FB08C"/>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rgbClr val="DCE8F4"/>
        </a:solidFill>
        <a:effectLst/>
      </p:bgPr>
    </p:bg>
    <p:spTree>
      <p:nvGrpSpPr>
        <p:cNvPr id="1" name=""/>
        <p:cNvGrpSpPr/>
        <p:nvPr/>
      </p:nvGrpSpPr>
      <p:grpSpPr>
        <a:xfrm>
          <a:off x="0" y="0"/>
          <a:ext cx="0" cy="0"/>
          <a:chOff x="0" y="0"/>
          <a:chExt cx="0" cy="0"/>
        </a:xfrm>
      </p:grpSpPr>
      <p:sp>
        <p:nvSpPr>
          <p:cNvPr id="16" name="Rectangle 15"/>
          <p:cNvSpPr>
            <a:spLocks noChangeArrowheads="1"/>
          </p:cNvSpPr>
          <p:nvPr/>
        </p:nvSpPr>
        <p:spPr bwMode="auto">
          <a:xfrm>
            <a:off x="149225" y="6383338"/>
            <a:ext cx="8832850" cy="309562"/>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dirty="0">
              <a:solidFill>
                <a:schemeClr val="tx1"/>
              </a:solidFill>
              <a:latin typeface="Georgia" pitchFamily="18" charset="0"/>
              <a:cs typeface="+mn-cs"/>
            </a:endParaRPr>
          </a:p>
        </p:txBody>
      </p:sp>
      <p:sp>
        <p:nvSpPr>
          <p:cNvPr id="17" name="Rectangle 7"/>
          <p:cNvSpPr>
            <a:spLocks noChangeArrowheads="1"/>
          </p:cNvSpPr>
          <p:nvPr/>
        </p:nvSpPr>
        <p:spPr bwMode="auto">
          <a:xfrm>
            <a:off x="152400" y="155575"/>
            <a:ext cx="8832850" cy="6546850"/>
          </a:xfrm>
          <a:prstGeom prst="rect">
            <a:avLst/>
          </a:prstGeom>
          <a:noFill/>
          <a:ln w="9525" algn="ctr">
            <a:solidFill>
              <a:schemeClr val="tx2"/>
            </a:solidFill>
            <a:miter lim="800000"/>
            <a:headEnd/>
            <a:tailEnd/>
          </a:ln>
        </p:spPr>
        <p:txBody>
          <a:bodyPr wrap="none" anchor="ctr"/>
          <a:lstStyle/>
          <a:p>
            <a:pPr>
              <a:defRPr/>
            </a:pPr>
            <a:endParaRPr lang="en-US" dirty="0">
              <a:solidFill>
                <a:schemeClr val="tx1"/>
              </a:solidFill>
              <a:latin typeface="Georgia" pitchFamily="18" charset="0"/>
              <a:cs typeface="+mn-cs"/>
            </a:endParaRPr>
          </a:p>
        </p:txBody>
      </p:sp>
      <p:sp>
        <p:nvSpPr>
          <p:cNvPr id="18" name="Rectangle 8"/>
          <p:cNvSpPr>
            <a:spLocks noChangeArrowheads="1"/>
          </p:cNvSpPr>
          <p:nvPr/>
        </p:nvSpPr>
        <p:spPr bwMode="auto">
          <a:xfrm>
            <a:off x="0" y="6705600"/>
            <a:ext cx="9144000" cy="152400"/>
          </a:xfrm>
          <a:prstGeom prst="rect">
            <a:avLst/>
          </a:prstGeom>
          <a:solidFill>
            <a:srgbClr val="FFFFFF"/>
          </a:solidFill>
          <a:ln w="9525">
            <a:noFill/>
            <a:miter lim="800000"/>
            <a:headEnd/>
            <a:tailEnd/>
          </a:ln>
        </p:spPr>
        <p:txBody>
          <a:bodyPr wrap="none" anchor="ctr"/>
          <a:lstStyle/>
          <a:p>
            <a:pPr>
              <a:defRPr/>
            </a:pPr>
            <a:endParaRPr lang="en-US" dirty="0">
              <a:solidFill>
                <a:schemeClr val="tx1"/>
              </a:solidFill>
              <a:latin typeface="Georgia" pitchFamily="18" charset="0"/>
              <a:cs typeface="+mn-cs"/>
            </a:endParaRPr>
          </a:p>
        </p:txBody>
      </p:sp>
      <p:sp>
        <p:nvSpPr>
          <p:cNvPr id="19" name="Rectangle 9"/>
          <p:cNvSpPr>
            <a:spLocks noChangeArrowheads="1"/>
          </p:cNvSpPr>
          <p:nvPr/>
        </p:nvSpPr>
        <p:spPr bwMode="auto">
          <a:xfrm>
            <a:off x="0" y="0"/>
            <a:ext cx="9144000" cy="155575"/>
          </a:xfrm>
          <a:prstGeom prst="rect">
            <a:avLst/>
          </a:prstGeom>
          <a:solidFill>
            <a:srgbClr val="FFFFFF"/>
          </a:solidFill>
          <a:ln w="9525">
            <a:noFill/>
            <a:miter lim="800000"/>
            <a:headEnd/>
            <a:tailEnd/>
          </a:ln>
        </p:spPr>
        <p:txBody>
          <a:bodyPr wrap="none" anchor="ctr"/>
          <a:lstStyle/>
          <a:p>
            <a:pPr>
              <a:defRPr/>
            </a:pPr>
            <a:endParaRPr lang="en-US" dirty="0">
              <a:solidFill>
                <a:schemeClr val="tx1"/>
              </a:solidFill>
              <a:latin typeface="Georgia" pitchFamily="18" charset="0"/>
              <a:cs typeface="+mn-cs"/>
            </a:endParaRPr>
          </a:p>
        </p:txBody>
      </p:sp>
      <p:sp>
        <p:nvSpPr>
          <p:cNvPr id="20" name="Rectangle 10"/>
          <p:cNvSpPr>
            <a:spLocks noChangeArrowheads="1"/>
          </p:cNvSpPr>
          <p:nvPr/>
        </p:nvSpPr>
        <p:spPr bwMode="auto">
          <a:xfrm>
            <a:off x="0" y="0"/>
            <a:ext cx="152400" cy="6858000"/>
          </a:xfrm>
          <a:prstGeom prst="rect">
            <a:avLst/>
          </a:prstGeom>
          <a:solidFill>
            <a:srgbClr val="FFFFFF"/>
          </a:solidFill>
          <a:ln w="9525">
            <a:noFill/>
            <a:miter lim="800000"/>
            <a:headEnd/>
            <a:tailEnd/>
          </a:ln>
        </p:spPr>
        <p:txBody>
          <a:bodyPr wrap="none" anchor="ctr"/>
          <a:lstStyle/>
          <a:p>
            <a:pPr>
              <a:defRPr/>
            </a:pPr>
            <a:endParaRPr lang="en-US" dirty="0">
              <a:solidFill>
                <a:schemeClr val="tx1"/>
              </a:solidFill>
              <a:latin typeface="Georgia" pitchFamily="18" charset="0"/>
              <a:cs typeface="+mn-cs"/>
            </a:endParaRPr>
          </a:p>
        </p:txBody>
      </p:sp>
      <p:sp>
        <p:nvSpPr>
          <p:cNvPr id="21" name="Rectangle 11"/>
          <p:cNvSpPr>
            <a:spLocks noChangeArrowheads="1"/>
          </p:cNvSpPr>
          <p:nvPr/>
        </p:nvSpPr>
        <p:spPr bwMode="auto">
          <a:xfrm>
            <a:off x="8991600" y="0"/>
            <a:ext cx="152400" cy="6858000"/>
          </a:xfrm>
          <a:prstGeom prst="rect">
            <a:avLst/>
          </a:prstGeom>
          <a:solidFill>
            <a:srgbClr val="FFFFFF"/>
          </a:solidFill>
          <a:ln w="9525">
            <a:noFill/>
            <a:miter lim="800000"/>
            <a:headEnd/>
            <a:tailEnd/>
          </a:ln>
        </p:spPr>
        <p:txBody>
          <a:bodyPr wrap="none" anchor="ctr"/>
          <a:lstStyle/>
          <a:p>
            <a:pPr>
              <a:defRPr/>
            </a:pPr>
            <a:endParaRPr lang="en-US" dirty="0">
              <a:solidFill>
                <a:schemeClr val="tx1"/>
              </a:solidFill>
              <a:latin typeface="Georgia" pitchFamily="18" charset="0"/>
              <a:cs typeface="+mn-cs"/>
            </a:endParaRPr>
          </a:p>
        </p:txBody>
      </p:sp>
      <p:sp>
        <p:nvSpPr>
          <p:cNvPr id="12296" name="Rectangle 21"/>
          <p:cNvSpPr>
            <a:spLocks noGrp="1"/>
          </p:cNvSpPr>
          <p:nvPr>
            <p:ph type="title"/>
          </p:nvPr>
        </p:nvSpPr>
        <p:spPr bwMode="auto">
          <a:xfrm>
            <a:off x="301625" y="228600"/>
            <a:ext cx="8534400" cy="758825"/>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2297" name="Rectangle 12"/>
          <p:cNvSpPr>
            <a:spLocks noGrp="1"/>
          </p:cNvSpPr>
          <p:nvPr>
            <p:ph type="body" idx="1"/>
          </p:nvPr>
        </p:nvSpPr>
        <p:spPr bwMode="auto">
          <a:xfrm>
            <a:off x="301625" y="1524000"/>
            <a:ext cx="8534400" cy="45989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a:p>
            <a:pPr lvl="4"/>
            <a:r>
              <a:rPr lang="en-US" smtClean="0"/>
              <a:t>Sixth level</a:t>
            </a:r>
          </a:p>
          <a:p>
            <a:pPr lvl="4"/>
            <a:r>
              <a:rPr lang="en-US" smtClean="0"/>
              <a:t>Seventh level</a:t>
            </a:r>
          </a:p>
          <a:p>
            <a:pPr lvl="4"/>
            <a:r>
              <a:rPr lang="en-US" smtClean="0"/>
              <a:t>Eighth level</a:t>
            </a:r>
          </a:p>
          <a:p>
            <a:pPr lvl="4"/>
            <a:r>
              <a:rPr lang="en-US" smtClean="0"/>
              <a:t>Ninth level</a:t>
            </a:r>
          </a:p>
        </p:txBody>
      </p:sp>
      <p:sp>
        <p:nvSpPr>
          <p:cNvPr id="22" name="Date Placeholder 21"/>
          <p:cNvSpPr>
            <a:spLocks noGrp="1"/>
          </p:cNvSpPr>
          <p:nvPr>
            <p:ph type="dt" sz="half" idx="2"/>
          </p:nvPr>
        </p:nvSpPr>
        <p:spPr>
          <a:xfrm>
            <a:off x="5791200" y="6405563"/>
            <a:ext cx="3044825" cy="365125"/>
          </a:xfrm>
          <a:prstGeom prst="rect">
            <a:avLst/>
          </a:prstGeom>
        </p:spPr>
        <p:txBody>
          <a:bodyPr vert="horz" wrap="square" lIns="91440" tIns="45720" rIns="91440" bIns="45720" numCol="1" anchor="t" anchorCtr="0" compatLnSpc="1">
            <a:prstTxWarp prst="textNoShape">
              <a:avLst/>
            </a:prstTxWarp>
          </a:bodyPr>
          <a:lstStyle>
            <a:lvl1pPr algn="r" eaLnBrk="1" hangingPunct="1">
              <a:defRPr sz="1400">
                <a:solidFill>
                  <a:srgbClr val="FFFFFF"/>
                </a:solidFill>
                <a:latin typeface="+mn-lt"/>
                <a:cs typeface="+mn-cs"/>
              </a:defRPr>
            </a:lvl1pPr>
          </a:lstStyle>
          <a:p>
            <a:pPr>
              <a:defRPr/>
            </a:pPr>
            <a:fld id="{3EB416F3-1A83-4946-8151-B2401C8A492E}" type="datetimeFigureOut">
              <a:rPr lang="en-US"/>
              <a:pPr>
                <a:defRPr/>
              </a:pPr>
              <a:t>11/11/2013</a:t>
            </a:fld>
            <a:endParaRPr lang="en-US" dirty="0"/>
          </a:p>
        </p:txBody>
      </p:sp>
      <p:sp>
        <p:nvSpPr>
          <p:cNvPr id="24" name="Rectangle 14"/>
          <p:cNvSpPr>
            <a:spLocks noGrp="1"/>
          </p:cNvSpPr>
          <p:nvPr>
            <p:ph type="ftr" sz="quarter" idx="3"/>
          </p:nvPr>
        </p:nvSpPr>
        <p:spPr bwMode="auto">
          <a:xfrm>
            <a:off x="304800" y="6410325"/>
            <a:ext cx="3581400" cy="366713"/>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eaLnBrk="1" hangingPunct="1">
              <a:defRPr sz="1200">
                <a:solidFill>
                  <a:srgbClr val="FFFFFF"/>
                </a:solidFill>
                <a:latin typeface="+mn-lt"/>
                <a:cs typeface="+mn-cs"/>
              </a:defRPr>
            </a:lvl1pPr>
          </a:lstStyle>
          <a:p>
            <a:pPr>
              <a:defRPr/>
            </a:pPr>
            <a:endParaRPr lang="en-US"/>
          </a:p>
        </p:txBody>
      </p:sp>
      <p:sp>
        <p:nvSpPr>
          <p:cNvPr id="25" name="Slide Number Placeholder 24"/>
          <p:cNvSpPr>
            <a:spLocks noGrp="1"/>
          </p:cNvSpPr>
          <p:nvPr>
            <p:ph type="sldNum" sz="quarter" idx="4"/>
          </p:nvPr>
        </p:nvSpPr>
        <p:spPr>
          <a:xfrm>
            <a:off x="4267200" y="6324600"/>
            <a:ext cx="609600" cy="441325"/>
          </a:xfrm>
          <a:prstGeom prst="rect">
            <a:avLst/>
          </a:prstGeom>
        </p:spPr>
        <p:txBody>
          <a:bodyPr vert="horz" wrap="square" lIns="45720" tIns="45720" rIns="45720" bIns="45720" numCol="1" anchor="ctr" anchorCtr="0" compatLnSpc="1">
            <a:prstTxWarp prst="textNoShape">
              <a:avLst/>
            </a:prstTxWarp>
            <a:normAutofit/>
          </a:bodyPr>
          <a:lstStyle>
            <a:lvl1pPr algn="ctr" eaLnBrk="1" hangingPunct="1">
              <a:defRPr sz="1600">
                <a:solidFill>
                  <a:srgbClr val="7B9899"/>
                </a:solidFill>
                <a:latin typeface="+mn-lt"/>
                <a:cs typeface="+mn-cs"/>
              </a:defRPr>
            </a:lvl1pPr>
          </a:lstStyle>
          <a:p>
            <a:pPr>
              <a:defRPr/>
            </a:pPr>
            <a:fld id="{6B036F8C-4AE4-4766-8B41-97AD5971BF9E}"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909" r:id="rId1"/>
    <p:sldLayoutId id="2147483910" r:id="rId2"/>
    <p:sldLayoutId id="2147483911" r:id="rId3"/>
    <p:sldLayoutId id="2147483912" r:id="rId4"/>
    <p:sldLayoutId id="2147483913" r:id="rId5"/>
    <p:sldLayoutId id="2147483914" r:id="rId6"/>
    <p:sldLayoutId id="2147483915" r:id="rId7"/>
    <p:sldLayoutId id="2147483916" r:id="rId8"/>
    <p:sldLayoutId id="2147483917" r:id="rId9"/>
    <p:sldLayoutId id="2147483918" r:id="rId10"/>
    <p:sldLayoutId id="2147483919" r:id="rId11"/>
  </p:sldLayoutIdLst>
  <p:txStyles>
    <p:titleStyle>
      <a:lvl1pPr marL="342900" indent="-342900" algn="ctr" defTabSz="-13873163" rtl="0" eaLnBrk="0" fontAlgn="base" hangingPunct="0">
        <a:spcBef>
          <a:spcPct val="0"/>
        </a:spcBef>
        <a:spcAft>
          <a:spcPct val="0"/>
        </a:spcAft>
        <a:defRPr sz="3300">
          <a:solidFill>
            <a:schemeClr val="tx1"/>
          </a:solidFill>
          <a:latin typeface="+mj-lt"/>
          <a:ea typeface="+mj-ea"/>
          <a:cs typeface="+mj-cs"/>
        </a:defRPr>
      </a:lvl1pPr>
      <a:lvl2pPr marL="342900" indent="-342900" algn="ctr" defTabSz="-13873163" rtl="0" eaLnBrk="0" fontAlgn="base" hangingPunct="0">
        <a:spcBef>
          <a:spcPct val="0"/>
        </a:spcBef>
        <a:spcAft>
          <a:spcPct val="0"/>
        </a:spcAft>
        <a:defRPr sz="3300">
          <a:solidFill>
            <a:schemeClr val="tx1"/>
          </a:solidFill>
          <a:latin typeface="Georgia" pitchFamily="18" charset="0"/>
        </a:defRPr>
      </a:lvl2pPr>
      <a:lvl3pPr marL="342900" indent="-342900" algn="ctr" defTabSz="-13873163" rtl="0" eaLnBrk="0" fontAlgn="base" hangingPunct="0">
        <a:spcBef>
          <a:spcPct val="0"/>
        </a:spcBef>
        <a:spcAft>
          <a:spcPct val="0"/>
        </a:spcAft>
        <a:defRPr sz="3300">
          <a:solidFill>
            <a:schemeClr val="tx1"/>
          </a:solidFill>
          <a:latin typeface="Georgia" pitchFamily="18" charset="0"/>
        </a:defRPr>
      </a:lvl3pPr>
      <a:lvl4pPr marL="342900" indent="-342900" algn="ctr" defTabSz="-13873163" rtl="0" eaLnBrk="0" fontAlgn="base" hangingPunct="0">
        <a:spcBef>
          <a:spcPct val="0"/>
        </a:spcBef>
        <a:spcAft>
          <a:spcPct val="0"/>
        </a:spcAft>
        <a:defRPr sz="3300">
          <a:solidFill>
            <a:schemeClr val="tx1"/>
          </a:solidFill>
          <a:latin typeface="Georgia" pitchFamily="18" charset="0"/>
        </a:defRPr>
      </a:lvl4pPr>
      <a:lvl5pPr marL="342900" indent="-342900" algn="ctr" defTabSz="-13873163" rtl="0" eaLnBrk="0" fontAlgn="base" hangingPunct="0">
        <a:spcBef>
          <a:spcPct val="0"/>
        </a:spcBef>
        <a:spcAft>
          <a:spcPct val="0"/>
        </a:spcAft>
        <a:defRPr sz="3300">
          <a:solidFill>
            <a:schemeClr val="tx1"/>
          </a:solidFill>
          <a:latin typeface="Georgia" pitchFamily="18" charset="0"/>
        </a:defRPr>
      </a:lvl5pPr>
      <a:lvl6pPr marL="800100" indent="-342900" algn="ctr" defTabSz="-13873163" rtl="0" eaLnBrk="0" fontAlgn="base" hangingPunct="0">
        <a:spcBef>
          <a:spcPct val="0"/>
        </a:spcBef>
        <a:spcAft>
          <a:spcPct val="0"/>
        </a:spcAft>
        <a:defRPr sz="3300">
          <a:solidFill>
            <a:schemeClr val="tx1"/>
          </a:solidFill>
          <a:latin typeface="Georgia" pitchFamily="18" charset="0"/>
        </a:defRPr>
      </a:lvl6pPr>
      <a:lvl7pPr marL="1257300" indent="-342900" algn="ctr" defTabSz="-13873163" rtl="0" eaLnBrk="0" fontAlgn="base" hangingPunct="0">
        <a:spcBef>
          <a:spcPct val="0"/>
        </a:spcBef>
        <a:spcAft>
          <a:spcPct val="0"/>
        </a:spcAft>
        <a:defRPr sz="3300">
          <a:solidFill>
            <a:schemeClr val="tx1"/>
          </a:solidFill>
          <a:latin typeface="Georgia" pitchFamily="18" charset="0"/>
        </a:defRPr>
      </a:lvl7pPr>
      <a:lvl8pPr marL="1714500" indent="-342900" algn="ctr" defTabSz="-13873163" rtl="0" eaLnBrk="0" fontAlgn="base" hangingPunct="0">
        <a:spcBef>
          <a:spcPct val="0"/>
        </a:spcBef>
        <a:spcAft>
          <a:spcPct val="0"/>
        </a:spcAft>
        <a:defRPr sz="3300">
          <a:solidFill>
            <a:schemeClr val="tx1"/>
          </a:solidFill>
          <a:latin typeface="Georgia" pitchFamily="18" charset="0"/>
        </a:defRPr>
      </a:lvl8pPr>
      <a:lvl9pPr marL="2171700" indent="-342900" algn="ctr" defTabSz="-13873163" rtl="0" eaLnBrk="0" fontAlgn="base" hangingPunct="0">
        <a:spcBef>
          <a:spcPct val="0"/>
        </a:spcBef>
        <a:spcAft>
          <a:spcPct val="0"/>
        </a:spcAft>
        <a:defRPr sz="3300">
          <a:solidFill>
            <a:schemeClr val="tx1"/>
          </a:solidFill>
          <a:latin typeface="Georgia" pitchFamily="18" charset="0"/>
        </a:defRPr>
      </a:lvl9pPr>
    </p:titleStyle>
    <p:bodyStyle>
      <a:lvl1pPr marL="342900" indent="-342900" algn="l" defTabSz="-13873163" rtl="0" eaLnBrk="0" fontAlgn="base" hangingPunct="0">
        <a:spcBef>
          <a:spcPct val="20000"/>
        </a:spcBef>
        <a:spcAft>
          <a:spcPct val="0"/>
        </a:spcAft>
        <a:buClr>
          <a:schemeClr val="accent1"/>
        </a:buClr>
        <a:buSzPct val="85000"/>
        <a:buFont typeface="Wingdings 2" pitchFamily="18" charset="2"/>
        <a:buChar char=""/>
        <a:defRPr sz="2700">
          <a:solidFill>
            <a:schemeClr val="tx1"/>
          </a:solidFill>
          <a:latin typeface="+mn-lt"/>
          <a:ea typeface="+mn-ea"/>
          <a:cs typeface="+mn-cs"/>
        </a:defRPr>
      </a:lvl1pPr>
      <a:lvl2pPr marL="742950" indent="-285750" algn="l" defTabSz="-13873163" rtl="0" eaLnBrk="0" fontAlgn="base" hangingPunct="0">
        <a:spcBef>
          <a:spcPct val="20000"/>
        </a:spcBef>
        <a:spcAft>
          <a:spcPct val="0"/>
        </a:spcAft>
        <a:buClr>
          <a:schemeClr val="accent2"/>
        </a:buClr>
        <a:buSzPct val="70000"/>
        <a:buFont typeface="Wingdings" pitchFamily="2" charset="2"/>
        <a:buChar char=""/>
        <a:defRPr sz="2200">
          <a:solidFill>
            <a:schemeClr val="tx1"/>
          </a:solidFill>
          <a:latin typeface="+mn-lt"/>
        </a:defRPr>
      </a:lvl2pPr>
      <a:lvl3pPr marL="1143000" indent="-228600" algn="l" defTabSz="-13873163" rtl="0" eaLnBrk="0" fontAlgn="base" hangingPunct="0">
        <a:spcBef>
          <a:spcPct val="20000"/>
        </a:spcBef>
        <a:spcAft>
          <a:spcPct val="0"/>
        </a:spcAft>
        <a:buClr>
          <a:srgbClr val="8CADAE"/>
        </a:buClr>
        <a:buSzPct val="75000"/>
        <a:buFont typeface="Wingdings 2" pitchFamily="18" charset="2"/>
        <a:buChar char=""/>
        <a:defRPr sz="2000">
          <a:solidFill>
            <a:schemeClr val="tx1"/>
          </a:solidFill>
          <a:latin typeface="+mn-lt"/>
        </a:defRPr>
      </a:lvl3pPr>
      <a:lvl4pPr marL="1600200" indent="-228600" algn="l" defTabSz="-13873163" rtl="0" eaLnBrk="0" fontAlgn="base" hangingPunct="0">
        <a:spcBef>
          <a:spcPct val="20000"/>
        </a:spcBef>
        <a:spcAft>
          <a:spcPct val="0"/>
        </a:spcAft>
        <a:buClr>
          <a:srgbClr val="8C7B70"/>
        </a:buClr>
        <a:buSzPct val="70000"/>
        <a:buFont typeface="Wingdings" pitchFamily="2" charset="2"/>
        <a:buChar char=""/>
        <a:defRPr sz="2000">
          <a:solidFill>
            <a:schemeClr val="tx1"/>
          </a:solidFill>
          <a:latin typeface="+mn-lt"/>
        </a:defRPr>
      </a:lvl4pPr>
      <a:lvl5pPr marL="2057400" indent="-228600" algn="l" defTabSz="-13873163" rtl="0" eaLnBrk="0" fontAlgn="base" hangingPunct="0">
        <a:spcBef>
          <a:spcPct val="20000"/>
        </a:spcBef>
        <a:spcAft>
          <a:spcPct val="0"/>
        </a:spcAft>
        <a:buClr>
          <a:srgbClr val="8FB08C"/>
        </a:buClr>
        <a:buChar char="•"/>
        <a:defRPr sz="2000">
          <a:solidFill>
            <a:schemeClr val="tx1"/>
          </a:solidFill>
          <a:latin typeface="+mn-lt"/>
        </a:defRPr>
      </a:lvl5pPr>
      <a:lvl6pPr marL="2514600" indent="-228600" algn="l" defTabSz="-13873163" rtl="0" eaLnBrk="0" fontAlgn="base" hangingPunct="0">
        <a:spcBef>
          <a:spcPct val="20000"/>
        </a:spcBef>
        <a:spcAft>
          <a:spcPct val="0"/>
        </a:spcAft>
        <a:buClr>
          <a:srgbClr val="8FB08C"/>
        </a:buClr>
        <a:buChar char="•"/>
        <a:defRPr sz="2000">
          <a:solidFill>
            <a:schemeClr val="tx1"/>
          </a:solidFill>
          <a:latin typeface="+mn-lt"/>
        </a:defRPr>
      </a:lvl6pPr>
      <a:lvl7pPr marL="2971800" indent="-228600" algn="l" defTabSz="-13873163" rtl="0" eaLnBrk="0" fontAlgn="base" hangingPunct="0">
        <a:spcBef>
          <a:spcPct val="20000"/>
        </a:spcBef>
        <a:spcAft>
          <a:spcPct val="0"/>
        </a:spcAft>
        <a:buClr>
          <a:srgbClr val="8FB08C"/>
        </a:buClr>
        <a:buChar char="•"/>
        <a:defRPr sz="2000">
          <a:solidFill>
            <a:schemeClr val="tx1"/>
          </a:solidFill>
          <a:latin typeface="+mn-lt"/>
        </a:defRPr>
      </a:lvl7pPr>
      <a:lvl8pPr marL="3429000" indent="-228600" algn="l" defTabSz="-13873163" rtl="0" eaLnBrk="0" fontAlgn="base" hangingPunct="0">
        <a:spcBef>
          <a:spcPct val="20000"/>
        </a:spcBef>
        <a:spcAft>
          <a:spcPct val="0"/>
        </a:spcAft>
        <a:buClr>
          <a:srgbClr val="8FB08C"/>
        </a:buClr>
        <a:buChar char="•"/>
        <a:defRPr sz="2000">
          <a:solidFill>
            <a:schemeClr val="tx1"/>
          </a:solidFill>
          <a:latin typeface="+mn-lt"/>
        </a:defRPr>
      </a:lvl8pPr>
      <a:lvl9pPr marL="3886200" indent="-228600" algn="l" defTabSz="-13873163" rtl="0" eaLnBrk="0" fontAlgn="base" hangingPunct="0">
        <a:spcBef>
          <a:spcPct val="20000"/>
        </a:spcBef>
        <a:spcAft>
          <a:spcPct val="0"/>
        </a:spcAft>
        <a:buClr>
          <a:srgbClr val="8FB08C"/>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diagramLayout" Target="../diagrams/layout5.xml"/><Relationship Id="rId3" Type="http://schemas.openxmlformats.org/officeDocument/2006/relationships/diagramLayout" Target="../diagrams/layout4.xml"/><Relationship Id="rId7" Type="http://schemas.openxmlformats.org/officeDocument/2006/relationships/diagramData" Target="../diagrams/data5.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11" Type="http://schemas.microsoft.com/office/2007/relationships/diagramDrawing" Target="../diagrams/drawing5.xml"/><Relationship Id="rId5" Type="http://schemas.openxmlformats.org/officeDocument/2006/relationships/diagramColors" Target="../diagrams/colors4.xml"/><Relationship Id="rId10" Type="http://schemas.openxmlformats.org/officeDocument/2006/relationships/diagramColors" Target="../diagrams/colors5.xml"/><Relationship Id="rId4" Type="http://schemas.openxmlformats.org/officeDocument/2006/relationships/diagramQuickStyle" Target="../diagrams/quickStyle4.xml"/><Relationship Id="rId9" Type="http://schemas.openxmlformats.org/officeDocument/2006/relationships/diagramQuickStyle" Target="../diagrams/quickStyle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8" Type="http://schemas.openxmlformats.org/officeDocument/2006/relationships/slide" Target="slide10.xml"/><Relationship Id="rId3" Type="http://schemas.openxmlformats.org/officeDocument/2006/relationships/notesSlide" Target="../notesSlides/notesSlide9.xml"/><Relationship Id="rId7"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slide" Target="slide6.xml"/><Relationship Id="rId5" Type="http://schemas.openxmlformats.org/officeDocument/2006/relationships/slide" Target="slide5.xml"/><Relationship Id="rId4" Type="http://schemas.openxmlformats.org/officeDocument/2006/relationships/slide" Target="slide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image" Target="../media/image11.png"/></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9.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12.xml"/><Relationship Id="rId1" Type="http://schemas.openxmlformats.org/officeDocument/2006/relationships/slideLayout" Target="../slideLayouts/slideLayout1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32.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3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6.xml"/></Relationships>
</file>

<file path=ppt/slides/_rels/slide3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diagramColors" Target="../diagrams/colors10.xml"/><Relationship Id="rId5" Type="http://schemas.openxmlformats.org/officeDocument/2006/relationships/diagramQuickStyle" Target="../diagrams/quickStyle10.xml"/><Relationship Id="rId10" Type="http://schemas.openxmlformats.org/officeDocument/2006/relationships/image" Target="../media/image18.png"/><Relationship Id="rId4" Type="http://schemas.openxmlformats.org/officeDocument/2006/relationships/diagramLayout" Target="../diagrams/layout10.xml"/><Relationship Id="rId9" Type="http://schemas.openxmlformats.org/officeDocument/2006/relationships/image" Target="../media/image17.png"/></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38.xml.rels><?xml version="1.0" encoding="UTF-8" standalone="yes"?>
<Relationships xmlns="http://schemas.openxmlformats.org/package/2006/relationships"><Relationship Id="rId3" Type="http://schemas.openxmlformats.org/officeDocument/2006/relationships/slide" Target="slide54.xml"/><Relationship Id="rId7" Type="http://schemas.openxmlformats.org/officeDocument/2006/relationships/slide" Target="slide29.xml"/><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slide" Target="slide11.xml"/><Relationship Id="rId5" Type="http://schemas.openxmlformats.org/officeDocument/2006/relationships/slide" Target="slide34.xml"/><Relationship Id="rId4" Type="http://schemas.openxmlformats.org/officeDocument/2006/relationships/slide" Target="slide2.xml"/></Relationships>
</file>

<file path=ppt/slides/_rels/slide3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4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43.xml.rels><?xml version="1.0" encoding="UTF-8" standalone="yes"?>
<Relationships xmlns="http://schemas.openxmlformats.org/package/2006/relationships"><Relationship Id="rId2" Type="http://schemas.openxmlformats.org/officeDocument/2006/relationships/slide" Target="slide39.xml"/><Relationship Id="rId1" Type="http://schemas.openxmlformats.org/officeDocument/2006/relationships/slideLayout" Target="../slideLayouts/slideLayout1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47.xml.rels><?xml version="1.0" encoding="UTF-8" standalone="yes"?>
<Relationships xmlns="http://schemas.openxmlformats.org/package/2006/relationships"><Relationship Id="rId3" Type="http://schemas.openxmlformats.org/officeDocument/2006/relationships/diagramData" Target="../diagrams/data15.xml"/><Relationship Id="rId7" Type="http://schemas.microsoft.com/office/2007/relationships/diagramDrawing" Target="../diagrams/drawing15.xml"/><Relationship Id="rId2" Type="http://schemas.openxmlformats.org/officeDocument/2006/relationships/notesSlide" Target="../notesSlides/notesSlide22.xml"/><Relationship Id="rId1" Type="http://schemas.openxmlformats.org/officeDocument/2006/relationships/slideLayout" Target="../slideLayouts/slideLayout6.xml"/><Relationship Id="rId6" Type="http://schemas.openxmlformats.org/officeDocument/2006/relationships/diagramColors" Target="../diagrams/colors15.xml"/><Relationship Id="rId5" Type="http://schemas.openxmlformats.org/officeDocument/2006/relationships/diagramQuickStyle" Target="../diagrams/quickStyle15.xml"/><Relationship Id="rId4" Type="http://schemas.openxmlformats.org/officeDocument/2006/relationships/diagramLayout" Target="../diagrams/layout15.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3.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54.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55.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56.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7.xml"/><Relationship Id="rId1" Type="http://schemas.openxmlformats.org/officeDocument/2006/relationships/vmlDrawing" Target="../drawings/vmlDrawing3.vml"/><Relationship Id="rId4" Type="http://schemas.openxmlformats.org/officeDocument/2006/relationships/oleObject" Target="../embeddings/oleObject3.bin"/></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7.xml"/><Relationship Id="rId1" Type="http://schemas.openxmlformats.org/officeDocument/2006/relationships/vmlDrawing" Target="../drawings/vmlDrawing4.vml"/><Relationship Id="rId5" Type="http://schemas.openxmlformats.org/officeDocument/2006/relationships/image" Target="../media/image31.jpeg"/><Relationship Id="rId4" Type="http://schemas.openxmlformats.org/officeDocument/2006/relationships/oleObject" Target="../embeddings/oleObject4.bin"/></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8" Type="http://schemas.openxmlformats.org/officeDocument/2006/relationships/image" Target="../media/image36.wmf"/><Relationship Id="rId3" Type="http://schemas.openxmlformats.org/officeDocument/2006/relationships/image" Target="../media/image32.png"/><Relationship Id="rId7" Type="http://schemas.openxmlformats.org/officeDocument/2006/relationships/image" Target="../media/image35.png"/><Relationship Id="rId2" Type="http://schemas.openxmlformats.org/officeDocument/2006/relationships/notesSlide" Target="../notesSlides/notesSlide30.xml"/><Relationship Id="rId1" Type="http://schemas.openxmlformats.org/officeDocument/2006/relationships/slideLayout" Target="../slideLayouts/slideLayout2.xml"/><Relationship Id="rId6" Type="http://schemas.openxmlformats.org/officeDocument/2006/relationships/image" Target="../media/image34.png"/><Relationship Id="rId5" Type="http://schemas.openxmlformats.org/officeDocument/2006/relationships/image" Target="../media/image33.jpeg"/><Relationship Id="rId4" Type="http://schemas.openxmlformats.org/officeDocument/2006/relationships/image" Target="../media/image31.jpeg"/></Relationships>
</file>

<file path=ppt/slides/_rels/slide63.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notesSlide" Target="../notesSlides/notesSlide31.xml"/><Relationship Id="rId7" Type="http://schemas.openxmlformats.org/officeDocument/2006/relationships/image" Target="../media/image33.jpeg"/><Relationship Id="rId2" Type="http://schemas.openxmlformats.org/officeDocument/2006/relationships/slideLayout" Target="../slideLayouts/slideLayout7.xml"/><Relationship Id="rId1" Type="http://schemas.openxmlformats.org/officeDocument/2006/relationships/vmlDrawing" Target="../drawings/vmlDrawing5.vml"/><Relationship Id="rId6" Type="http://schemas.openxmlformats.org/officeDocument/2006/relationships/image" Target="../media/image31.jpeg"/><Relationship Id="rId5" Type="http://schemas.openxmlformats.org/officeDocument/2006/relationships/image" Target="../media/image32.png"/><Relationship Id="rId4" Type="http://schemas.openxmlformats.org/officeDocument/2006/relationships/oleObject" Target="../embeddings/oleObject5.bin"/><Relationship Id="rId9" Type="http://schemas.openxmlformats.org/officeDocument/2006/relationships/image" Target="../media/image35.png"/></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7.xml"/><Relationship Id="rId1" Type="http://schemas.openxmlformats.org/officeDocument/2006/relationships/vmlDrawing" Target="../drawings/vmlDrawing6.vml"/><Relationship Id="rId4" Type="http://schemas.openxmlformats.org/officeDocument/2006/relationships/oleObject" Target="../embeddings/oleObject6.bin"/></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4.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8" Type="http://schemas.openxmlformats.org/officeDocument/2006/relationships/diagramLayout" Target="../diagrams/layout22.xml"/><Relationship Id="rId13" Type="http://schemas.openxmlformats.org/officeDocument/2006/relationships/diagramLayout" Target="../diagrams/layout23.xml"/><Relationship Id="rId18" Type="http://schemas.openxmlformats.org/officeDocument/2006/relationships/diagramLayout" Target="../diagrams/layout24.xml"/><Relationship Id="rId26" Type="http://schemas.microsoft.com/office/2007/relationships/diagramDrawing" Target="../diagrams/drawing25.xml"/><Relationship Id="rId3" Type="http://schemas.openxmlformats.org/officeDocument/2006/relationships/diagramLayout" Target="../diagrams/layout21.xml"/><Relationship Id="rId21" Type="http://schemas.microsoft.com/office/2007/relationships/diagramDrawing" Target="../diagrams/drawing24.xml"/><Relationship Id="rId7" Type="http://schemas.openxmlformats.org/officeDocument/2006/relationships/diagramData" Target="../diagrams/data22.xml"/><Relationship Id="rId12" Type="http://schemas.openxmlformats.org/officeDocument/2006/relationships/diagramData" Target="../diagrams/data23.xml"/><Relationship Id="rId17" Type="http://schemas.openxmlformats.org/officeDocument/2006/relationships/diagramData" Target="../diagrams/data24.xml"/><Relationship Id="rId25" Type="http://schemas.openxmlformats.org/officeDocument/2006/relationships/diagramColors" Target="../diagrams/colors25.xml"/><Relationship Id="rId2" Type="http://schemas.openxmlformats.org/officeDocument/2006/relationships/diagramData" Target="../diagrams/data21.xml"/><Relationship Id="rId16" Type="http://schemas.microsoft.com/office/2007/relationships/diagramDrawing" Target="../diagrams/drawing23.xml"/><Relationship Id="rId20" Type="http://schemas.openxmlformats.org/officeDocument/2006/relationships/diagramColors" Target="../diagrams/colors24.xml"/><Relationship Id="rId1" Type="http://schemas.openxmlformats.org/officeDocument/2006/relationships/slideLayout" Target="../slideLayouts/slideLayout2.xml"/><Relationship Id="rId6" Type="http://schemas.microsoft.com/office/2007/relationships/diagramDrawing" Target="../diagrams/drawing21.xml"/><Relationship Id="rId11" Type="http://schemas.microsoft.com/office/2007/relationships/diagramDrawing" Target="../diagrams/drawing22.xml"/><Relationship Id="rId24" Type="http://schemas.openxmlformats.org/officeDocument/2006/relationships/diagramQuickStyle" Target="../diagrams/quickStyle25.xml"/><Relationship Id="rId5" Type="http://schemas.openxmlformats.org/officeDocument/2006/relationships/diagramColors" Target="../diagrams/colors21.xml"/><Relationship Id="rId15" Type="http://schemas.openxmlformats.org/officeDocument/2006/relationships/diagramColors" Target="../diagrams/colors23.xml"/><Relationship Id="rId23" Type="http://schemas.openxmlformats.org/officeDocument/2006/relationships/diagramLayout" Target="../diagrams/layout25.xml"/><Relationship Id="rId10" Type="http://schemas.openxmlformats.org/officeDocument/2006/relationships/diagramColors" Target="../diagrams/colors22.xml"/><Relationship Id="rId19" Type="http://schemas.openxmlformats.org/officeDocument/2006/relationships/diagramQuickStyle" Target="../diagrams/quickStyle24.xml"/><Relationship Id="rId4" Type="http://schemas.openxmlformats.org/officeDocument/2006/relationships/diagramQuickStyle" Target="../diagrams/quickStyle21.xml"/><Relationship Id="rId9" Type="http://schemas.openxmlformats.org/officeDocument/2006/relationships/diagramQuickStyle" Target="../diagrams/quickStyle22.xml"/><Relationship Id="rId14" Type="http://schemas.openxmlformats.org/officeDocument/2006/relationships/diagramQuickStyle" Target="../diagrams/quickStyle23.xml"/><Relationship Id="rId22" Type="http://schemas.openxmlformats.org/officeDocument/2006/relationships/diagramData" Target="../diagrams/data25.xml"/></Relationships>
</file>

<file path=ppt/slides/_rels/slide73.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054" descr="REPsmall"/>
          <p:cNvPicPr>
            <a:picLocks noChangeAspect="1" noChangeArrowheads="1"/>
          </p:cNvPicPr>
          <p:nvPr/>
        </p:nvPicPr>
        <p:blipFill>
          <a:blip r:embed="rId3" cstate="print"/>
          <a:srcRect/>
          <a:stretch>
            <a:fillRect/>
          </a:stretch>
        </p:blipFill>
        <p:spPr bwMode="auto">
          <a:xfrm>
            <a:off x="381000" y="304800"/>
            <a:ext cx="1524000" cy="614363"/>
          </a:xfrm>
          <a:prstGeom prst="rect">
            <a:avLst/>
          </a:prstGeom>
          <a:noFill/>
          <a:ln w="9525">
            <a:noFill/>
            <a:miter lim="800000"/>
            <a:headEnd/>
            <a:tailEnd/>
          </a:ln>
        </p:spPr>
      </p:pic>
      <p:grpSp>
        <p:nvGrpSpPr>
          <p:cNvPr id="15363" name="Group 14"/>
          <p:cNvGrpSpPr>
            <a:grpSpLocks/>
          </p:cNvGrpSpPr>
          <p:nvPr/>
        </p:nvGrpSpPr>
        <p:grpSpPr bwMode="auto">
          <a:xfrm>
            <a:off x="1801813" y="1219200"/>
            <a:ext cx="7113587" cy="3048000"/>
            <a:chOff x="2056606" y="1524000"/>
            <a:chExt cx="6783388" cy="3049588"/>
          </a:xfrm>
        </p:grpSpPr>
        <p:cxnSp>
          <p:nvCxnSpPr>
            <p:cNvPr id="15366" name="Straight Connector 7"/>
            <p:cNvCxnSpPr>
              <a:cxnSpLocks noChangeShapeType="1"/>
            </p:cNvCxnSpPr>
            <p:nvPr/>
          </p:nvCxnSpPr>
          <p:spPr bwMode="auto">
            <a:xfrm rot="5400000" flipH="1" flipV="1">
              <a:off x="1638300" y="1943100"/>
              <a:ext cx="838200" cy="1588"/>
            </a:xfrm>
            <a:prstGeom prst="line">
              <a:avLst/>
            </a:prstGeom>
            <a:noFill/>
            <a:ln w="25400" algn="ctr">
              <a:solidFill>
                <a:schemeClr val="tx1"/>
              </a:solidFill>
              <a:round/>
              <a:headEnd/>
              <a:tailEnd/>
            </a:ln>
          </p:spPr>
        </p:cxnSp>
        <p:cxnSp>
          <p:nvCxnSpPr>
            <p:cNvPr id="15367" name="Straight Connector 9"/>
            <p:cNvCxnSpPr>
              <a:cxnSpLocks noChangeShapeType="1"/>
            </p:cNvCxnSpPr>
            <p:nvPr/>
          </p:nvCxnSpPr>
          <p:spPr bwMode="auto">
            <a:xfrm>
              <a:off x="2057400" y="1524000"/>
              <a:ext cx="6781800" cy="1588"/>
            </a:xfrm>
            <a:prstGeom prst="line">
              <a:avLst/>
            </a:prstGeom>
            <a:noFill/>
            <a:ln w="25400" algn="ctr">
              <a:solidFill>
                <a:schemeClr val="tx1"/>
              </a:solidFill>
              <a:round/>
              <a:headEnd/>
              <a:tailEnd/>
            </a:ln>
          </p:spPr>
        </p:cxnSp>
        <p:cxnSp>
          <p:nvCxnSpPr>
            <p:cNvPr id="15368" name="Straight Connector 11"/>
            <p:cNvCxnSpPr>
              <a:cxnSpLocks noChangeShapeType="1"/>
            </p:cNvCxnSpPr>
            <p:nvPr/>
          </p:nvCxnSpPr>
          <p:spPr bwMode="auto">
            <a:xfrm rot="5400000">
              <a:off x="7315200" y="3047207"/>
              <a:ext cx="3048000" cy="1588"/>
            </a:xfrm>
            <a:prstGeom prst="line">
              <a:avLst/>
            </a:prstGeom>
            <a:noFill/>
            <a:ln w="25400" algn="ctr">
              <a:solidFill>
                <a:schemeClr val="tx1"/>
              </a:solidFill>
              <a:round/>
              <a:headEnd/>
              <a:tailEnd/>
            </a:ln>
          </p:spPr>
        </p:cxnSp>
        <p:cxnSp>
          <p:nvCxnSpPr>
            <p:cNvPr id="15369" name="Straight Connector 13"/>
            <p:cNvCxnSpPr>
              <a:cxnSpLocks noChangeShapeType="1"/>
            </p:cNvCxnSpPr>
            <p:nvPr/>
          </p:nvCxnSpPr>
          <p:spPr bwMode="auto">
            <a:xfrm rot="10800000">
              <a:off x="8382000" y="4572000"/>
              <a:ext cx="457200" cy="1588"/>
            </a:xfrm>
            <a:prstGeom prst="line">
              <a:avLst/>
            </a:prstGeom>
            <a:noFill/>
            <a:ln w="25400" algn="ctr">
              <a:solidFill>
                <a:schemeClr val="tx1"/>
              </a:solidFill>
              <a:round/>
              <a:headEnd/>
              <a:tailEnd/>
            </a:ln>
          </p:spPr>
        </p:cxnSp>
      </p:grpSp>
      <p:sp>
        <p:nvSpPr>
          <p:cNvPr id="808963" name="AutoShape 2051"/>
          <p:cNvSpPr>
            <a:spLocks noChangeArrowheads="1"/>
          </p:cNvSpPr>
          <p:nvPr/>
        </p:nvSpPr>
        <p:spPr bwMode="auto">
          <a:xfrm>
            <a:off x="255588" y="1600200"/>
            <a:ext cx="8355012" cy="4648200"/>
          </a:xfrm>
          <a:prstGeom prst="flowChartMultidocument">
            <a:avLst/>
          </a:prstGeom>
          <a:gradFill rotWithShape="1">
            <a:gsLst>
              <a:gs pos="0">
                <a:srgbClr val="00CCFF">
                  <a:alpha val="80000"/>
                </a:srgbClr>
              </a:gs>
              <a:gs pos="100000">
                <a:srgbClr val="0000FF">
                  <a:alpha val="80000"/>
                </a:srgbClr>
              </a:gs>
            </a:gsLst>
            <a:path path="rect">
              <a:fillToRect l="50000" t="50000" r="50000" b="50000"/>
            </a:path>
          </a:gradFill>
          <a:ln w="28575">
            <a:solidFill>
              <a:schemeClr val="tx1"/>
            </a:solidFill>
            <a:miter lim="800000"/>
            <a:headEnd type="none" w="sm" len="sm"/>
            <a:tailEnd type="none" w="sm" len="sm"/>
          </a:ln>
          <a:effectLst>
            <a:outerShdw dist="35921" dir="2700000" algn="ctr" rotWithShape="0">
              <a:schemeClr val="bg2"/>
            </a:outerShdw>
          </a:effectLst>
        </p:spPr>
        <p:txBody>
          <a:bodyPr wrap="none" anchor="ctr"/>
          <a:lstStyle/>
          <a:p>
            <a:pPr algn="ctr">
              <a:defRPr/>
            </a:pPr>
            <a:r>
              <a:rPr lang="en-US" sz="3000" dirty="0">
                <a:solidFill>
                  <a:schemeClr val="tx1"/>
                </a:solidFill>
                <a:latin typeface="Times New Roman" pitchFamily="18" charset="0"/>
              </a:rPr>
              <a:t>Welcome to the </a:t>
            </a:r>
          </a:p>
          <a:p>
            <a:pPr algn="ctr">
              <a:defRPr/>
            </a:pPr>
            <a:r>
              <a:rPr lang="en-US" sz="3000" dirty="0">
                <a:solidFill>
                  <a:schemeClr val="tx1"/>
                </a:solidFill>
                <a:latin typeface="Times New Roman" pitchFamily="18" charset="0"/>
              </a:rPr>
              <a:t>4 Day Program /Project Management </a:t>
            </a:r>
          </a:p>
          <a:p>
            <a:pPr algn="ctr">
              <a:defRPr/>
            </a:pPr>
            <a:r>
              <a:rPr lang="en-US" sz="3000" dirty="0">
                <a:solidFill>
                  <a:schemeClr val="tx1"/>
                </a:solidFill>
                <a:latin typeface="Times New Roman" pitchFamily="18" charset="0"/>
              </a:rPr>
              <a:t>and MS Projects 2010</a:t>
            </a:r>
          </a:p>
        </p:txBody>
      </p:sp>
      <p:sp>
        <p:nvSpPr>
          <p:cNvPr id="15365" name="Text Box 7"/>
          <p:cNvSpPr txBox="1">
            <a:spLocks noChangeArrowheads="1"/>
          </p:cNvSpPr>
          <p:nvPr/>
        </p:nvSpPr>
        <p:spPr bwMode="auto">
          <a:xfrm>
            <a:off x="6629400" y="6400800"/>
            <a:ext cx="2362200" cy="304800"/>
          </a:xfrm>
          <a:prstGeom prst="rect">
            <a:avLst/>
          </a:prstGeom>
          <a:solidFill>
            <a:srgbClr val="C8C8C8"/>
          </a:solidFill>
          <a:ln w="9525">
            <a:noFill/>
            <a:miter lim="800000"/>
            <a:headEnd/>
            <a:tailEnd/>
          </a:ln>
        </p:spPr>
        <p:txBody>
          <a:bodyPr wrap="none">
            <a:spAutoFit/>
          </a:bodyPr>
          <a:lstStyle/>
          <a:p>
            <a:pPr marL="457200" indent="-457200" eaLnBrk="0" hangingPunct="0">
              <a:tabLst>
                <a:tab pos="457200" algn="l"/>
              </a:tabLst>
            </a:pPr>
            <a:r>
              <a:rPr lang="en-US" sz="1400">
                <a:solidFill>
                  <a:schemeClr val="tx1"/>
                </a:solidFill>
              </a:rPr>
              <a:t>www.proventuresindia.com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381000" y="762000"/>
            <a:ext cx="4114800" cy="1143000"/>
          </a:xfrm>
        </p:spPr>
        <p:txBody>
          <a:bodyPr/>
          <a:lstStyle/>
          <a:p>
            <a:r>
              <a:rPr lang="en-US" sz="2800" smtClean="0"/>
              <a:t>Develop Program Infrastructure</a:t>
            </a:r>
          </a:p>
        </p:txBody>
      </p:sp>
      <p:sp>
        <p:nvSpPr>
          <p:cNvPr id="5" name="Title 1"/>
          <p:cNvSpPr txBox="1">
            <a:spLocks/>
          </p:cNvSpPr>
          <p:nvPr/>
        </p:nvSpPr>
        <p:spPr>
          <a:xfrm rot="16200000">
            <a:off x="4457700" y="-4000500"/>
            <a:ext cx="533400" cy="8839200"/>
          </a:xfrm>
          <a:prstGeom prst="rect">
            <a:avLst/>
          </a:prstGeom>
        </p:spPr>
        <p:txBody>
          <a:bodyPr vert="vert" anchor="ctr">
            <a:normAutofit fontScale="97500"/>
          </a:bodyPr>
          <a:lstStyle>
            <a:lvl1pPr algn="l" rtl="0" eaLnBrk="1" latinLnBrk="0" hangingPunct="1">
              <a:spcBef>
                <a:spcPct val="0"/>
              </a:spcBef>
              <a:buNone/>
              <a:defRPr sz="2400" cap="small" spc="0" baseline="0">
                <a:solidFill>
                  <a:schemeClr val="bg1"/>
                </a:solidFill>
                <a:latin typeface="+mj-lt"/>
                <a:ea typeface="+mj-ea"/>
                <a:cs typeface="+mj-cs"/>
              </a:defRPr>
            </a:lvl1pPr>
            <a:extLst/>
          </a:lstStyle>
          <a:p>
            <a:pPr>
              <a:defRPr/>
            </a:pPr>
            <a:r>
              <a:rPr lang="en-US" dirty="0" smtClean="0"/>
              <a:t>Program Stakeholders</a:t>
            </a:r>
            <a:endParaRPr lang="en-US" dirty="0"/>
          </a:p>
        </p:txBody>
      </p:sp>
      <p:graphicFrame>
        <p:nvGraphicFramePr>
          <p:cNvPr id="10" name="Table 9"/>
          <p:cNvGraphicFramePr>
            <a:graphicFrameLocks noGrp="1"/>
          </p:cNvGraphicFramePr>
          <p:nvPr/>
        </p:nvGraphicFramePr>
        <p:xfrm>
          <a:off x="304800" y="195263"/>
          <a:ext cx="8686800" cy="6629400"/>
        </p:xfrm>
        <a:graphic>
          <a:graphicData uri="http://schemas.openxmlformats.org/drawingml/2006/table">
            <a:tbl>
              <a:tblPr firstRow="1" bandRow="1">
                <a:tableStyleId>{793D81CF-94F2-401A-BA57-92F5A7B2D0C5}</a:tableStyleId>
              </a:tblPr>
              <a:tblGrid>
                <a:gridCol w="2208509"/>
                <a:gridCol w="6478291"/>
              </a:tblGrid>
              <a:tr h="549630">
                <a:tc>
                  <a:txBody>
                    <a:bodyPr/>
                    <a:lstStyle/>
                    <a:p>
                      <a:r>
                        <a:rPr lang="en-US" sz="1700" dirty="0" smtClean="0"/>
                        <a:t>Program Stakeholders</a:t>
                      </a:r>
                      <a:endParaRPr lang="en-US" sz="1700" dirty="0"/>
                    </a:p>
                  </a:txBody>
                  <a:tcPr marL="83820" marR="83820" marT="41910" marB="4191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700" dirty="0" smtClean="0"/>
                        <a:t>Role </a:t>
                      </a:r>
                      <a:endParaRPr lang="en-US" sz="1700" dirty="0"/>
                    </a:p>
                  </a:txBody>
                  <a:tcPr marL="83820" marR="83820" marT="41910" marB="4191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022729">
                <a:tc>
                  <a:txBody>
                    <a:bodyPr/>
                    <a:lstStyle/>
                    <a:p>
                      <a:r>
                        <a:rPr lang="en-US" sz="1700" dirty="0" smtClean="0"/>
                        <a:t>Program Management Office</a:t>
                      </a:r>
                      <a:endParaRPr lang="en-US" sz="1700" dirty="0"/>
                    </a:p>
                  </a:txBody>
                  <a:tcPr marL="83820" marR="83820" marT="41910" marB="4191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285750" indent="-285750">
                        <a:buFont typeface="Arial" panose="020B0604020202020204" pitchFamily="34" charset="0"/>
                        <a:buChar char="•"/>
                      </a:pPr>
                      <a:r>
                        <a:rPr lang="en-US" sz="1700" dirty="0" smtClean="0"/>
                        <a:t>The group responsible for defining and</a:t>
                      </a:r>
                      <a:r>
                        <a:rPr lang="en-US" sz="1700" baseline="0" dirty="0" smtClean="0"/>
                        <a:t> managing the program related governance processes, procedures, templates </a:t>
                      </a:r>
                      <a:r>
                        <a:rPr lang="en-US" sz="1700" baseline="0" dirty="0" err="1" smtClean="0"/>
                        <a:t>etc</a:t>
                      </a:r>
                      <a:endParaRPr lang="en-US" sz="1700" baseline="0" dirty="0" smtClean="0"/>
                    </a:p>
                    <a:p>
                      <a:pPr marL="285750" indent="-285750">
                        <a:buFont typeface="Arial" panose="020B0604020202020204" pitchFamily="34" charset="0"/>
                        <a:buChar char="•"/>
                      </a:pPr>
                      <a:r>
                        <a:rPr lang="en-US" sz="1700" baseline="0" dirty="0" smtClean="0"/>
                        <a:t>Supports the individual program management teams or </a:t>
                      </a:r>
                    </a:p>
                    <a:p>
                      <a:pPr marL="285750" indent="-285750">
                        <a:buFont typeface="Arial" panose="020B0604020202020204" pitchFamily="34" charset="0"/>
                        <a:buChar char="•"/>
                      </a:pPr>
                      <a:r>
                        <a:rPr lang="en-US" sz="1700" baseline="0" dirty="0" smtClean="0"/>
                        <a:t>Provide dedicated assistance to program manager</a:t>
                      </a:r>
                      <a:endParaRPr lang="en-US" sz="1700" dirty="0"/>
                    </a:p>
                  </a:txBody>
                  <a:tcPr marL="83820" marR="83820" marT="41910" marB="4191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786179">
                <a:tc>
                  <a:txBody>
                    <a:bodyPr/>
                    <a:lstStyle/>
                    <a:p>
                      <a:pPr marL="0" indent="0">
                        <a:buFont typeface="Arial" pitchFamily="34" charset="0"/>
                        <a:buNone/>
                      </a:pPr>
                      <a:r>
                        <a:rPr lang="en-US" sz="1700" dirty="0" smtClean="0"/>
                        <a:t>Customers </a:t>
                      </a:r>
                    </a:p>
                  </a:txBody>
                  <a:tcPr marL="83820" marR="83820" marT="41910" marB="4191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285750" indent="-285750">
                        <a:buFont typeface="Arial" panose="020B0604020202020204" pitchFamily="34" charset="0"/>
                        <a:buChar char="•"/>
                      </a:pPr>
                      <a:r>
                        <a:rPr lang="en-US" sz="1700" dirty="0" smtClean="0"/>
                        <a:t>The individual</a:t>
                      </a:r>
                      <a:r>
                        <a:rPr lang="en-US" sz="1700" baseline="0" dirty="0" smtClean="0"/>
                        <a:t> or organization that will use the new capabilities/results of the program and derive anticipated benefits. Is the major SH who judge the success of the program </a:t>
                      </a:r>
                      <a:endParaRPr lang="en-US" sz="1700" dirty="0"/>
                    </a:p>
                  </a:txBody>
                  <a:tcPr marL="83820" marR="83820" marT="41910" marB="4191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549630">
                <a:tc>
                  <a:txBody>
                    <a:bodyPr/>
                    <a:lstStyle/>
                    <a:p>
                      <a:pPr marL="0" indent="0">
                        <a:buFont typeface="Arial" pitchFamily="34" charset="0"/>
                        <a:buNone/>
                      </a:pPr>
                      <a:r>
                        <a:rPr lang="en-US" sz="1700" dirty="0" smtClean="0"/>
                        <a:t>Potential</a:t>
                      </a:r>
                      <a:r>
                        <a:rPr lang="en-US" sz="1700" baseline="0" dirty="0" smtClean="0"/>
                        <a:t> customers</a:t>
                      </a:r>
                      <a:endParaRPr lang="en-US" sz="1700" dirty="0" smtClean="0"/>
                    </a:p>
                  </a:txBody>
                  <a:tcPr marL="83820" marR="83820" marT="41910" marB="4191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700" dirty="0" smtClean="0"/>
                        <a:t>The past and future customers who will be intently watching to</a:t>
                      </a:r>
                      <a:r>
                        <a:rPr lang="en-US" sz="1700" baseline="0" dirty="0" smtClean="0"/>
                        <a:t> see how well the program delivers the stated benefits</a:t>
                      </a:r>
                      <a:endParaRPr lang="en-US" sz="1700" dirty="0"/>
                    </a:p>
                  </a:txBody>
                  <a:tcPr marL="83820" marR="83820" marT="41910" marB="4191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786179">
                <a:tc>
                  <a:txBody>
                    <a:bodyPr/>
                    <a:lstStyle/>
                    <a:p>
                      <a:pPr marL="0" indent="0">
                        <a:buFont typeface="Arial" pitchFamily="34" charset="0"/>
                        <a:buNone/>
                      </a:pPr>
                      <a:r>
                        <a:rPr lang="en-US" sz="1700" dirty="0" smtClean="0"/>
                        <a:t>Govt and Regulatory agencies </a:t>
                      </a:r>
                    </a:p>
                  </a:txBody>
                  <a:tcPr marL="83820" marR="83820" marT="41910" marB="4191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700" dirty="0" smtClean="0"/>
                        <a:t>Organizations of Govt/Non</a:t>
                      </a:r>
                      <a:r>
                        <a:rPr lang="en-US" sz="1700" baseline="0" dirty="0" smtClean="0"/>
                        <a:t> Govt origin who set standards or requirements within the boundaries of local or national sovereign governments. Program should adhere to the requirements  </a:t>
                      </a:r>
                      <a:endParaRPr lang="en-US" sz="1700" dirty="0"/>
                    </a:p>
                  </a:txBody>
                  <a:tcPr marL="83820" marR="83820" marT="41910" marB="4191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259278">
                <a:tc>
                  <a:txBody>
                    <a:bodyPr/>
                    <a:lstStyle/>
                    <a:p>
                      <a:pPr marL="0" indent="0">
                        <a:buFont typeface="Arial" pitchFamily="34" charset="0"/>
                        <a:buNone/>
                      </a:pPr>
                      <a:r>
                        <a:rPr lang="en-US" sz="1700" dirty="0" smtClean="0"/>
                        <a:t>Competitors</a:t>
                      </a:r>
                    </a:p>
                  </a:txBody>
                  <a:tcPr marL="83820" marR="83820" marT="41910" marB="4191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285750" indent="-285750">
                        <a:buFont typeface="Arial" panose="020B0604020202020204" pitchFamily="34" charset="0"/>
                        <a:buChar char="•"/>
                      </a:pPr>
                      <a:r>
                        <a:rPr lang="en-US" sz="1700" dirty="0" smtClean="0"/>
                        <a:t>Organizations who are affected by the program team’s ability to deliver benefits as chartered</a:t>
                      </a:r>
                    </a:p>
                    <a:p>
                      <a:pPr marL="285750" indent="-285750">
                        <a:buFont typeface="Arial" panose="020B0604020202020204" pitchFamily="34" charset="0"/>
                        <a:buChar char="•"/>
                      </a:pPr>
                      <a:r>
                        <a:rPr lang="en-US" sz="1700" dirty="0" smtClean="0"/>
                        <a:t>Some</a:t>
                      </a:r>
                      <a:r>
                        <a:rPr lang="en-US" sz="1700" baseline="0" dirty="0" smtClean="0"/>
                        <a:t> may also benchmark their success in comparison to the performing organization’s success </a:t>
                      </a:r>
                    </a:p>
                    <a:p>
                      <a:pPr marL="285750" indent="-285750">
                        <a:buFont typeface="Arial" panose="020B0604020202020204" pitchFamily="34" charset="0"/>
                        <a:buChar char="•"/>
                      </a:pPr>
                      <a:r>
                        <a:rPr lang="en-US" sz="1700" baseline="0" dirty="0" smtClean="0"/>
                        <a:t>Some may rely on one or more benefits of the program </a:t>
                      </a:r>
                      <a:endParaRPr lang="en-US" sz="1700" dirty="0"/>
                    </a:p>
                  </a:txBody>
                  <a:tcPr marL="83820" marR="83820" marT="41910" marB="4191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549630">
                <a:tc>
                  <a:txBody>
                    <a:bodyPr/>
                    <a:lstStyle/>
                    <a:p>
                      <a:pPr marL="0" indent="0">
                        <a:buFont typeface="Arial" pitchFamily="34" charset="0"/>
                        <a:buNone/>
                      </a:pPr>
                      <a:r>
                        <a:rPr lang="en-US" sz="1700" dirty="0" smtClean="0"/>
                        <a:t>Affected individuals or organizations</a:t>
                      </a:r>
                    </a:p>
                  </a:txBody>
                  <a:tcPr marL="83820" marR="83820" marT="41910" marB="4191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700" dirty="0" smtClean="0"/>
                        <a:t>Those who perceive that they will either benefit from or disadvantaged by the program’s activities </a:t>
                      </a:r>
                      <a:endParaRPr lang="en-US" sz="1700" dirty="0"/>
                    </a:p>
                  </a:txBody>
                  <a:tcPr marL="83820" marR="83820" marT="41910" marB="4191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549630">
                <a:tc>
                  <a:txBody>
                    <a:bodyPr/>
                    <a:lstStyle/>
                    <a:p>
                      <a:pPr marL="0" indent="0">
                        <a:buFont typeface="Arial" pitchFamily="34" charset="0"/>
                        <a:buNone/>
                      </a:pPr>
                      <a:r>
                        <a:rPr lang="en-US" sz="1700" dirty="0" smtClean="0"/>
                        <a:t>Other groups</a:t>
                      </a:r>
                    </a:p>
                  </a:txBody>
                  <a:tcPr marL="83820" marR="83820" marT="41910" marB="4191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700" dirty="0" smtClean="0"/>
                        <a:t>Groups representing consumer,</a:t>
                      </a:r>
                      <a:r>
                        <a:rPr lang="en-US" sz="1700" baseline="0" dirty="0" smtClean="0"/>
                        <a:t> environmental, or other interests ( including political interest groups)</a:t>
                      </a:r>
                      <a:endParaRPr lang="en-US" sz="1700" dirty="0"/>
                    </a:p>
                  </a:txBody>
                  <a:tcPr marL="83820" marR="83820" marT="41910" marB="4191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5"/>
          <p:cNvPicPr>
            <a:picLocks noChangeAspect="1"/>
          </p:cNvPicPr>
          <p:nvPr/>
        </p:nvPicPr>
        <p:blipFill>
          <a:blip r:embed="rId2" cstate="print"/>
          <a:srcRect/>
          <a:stretch>
            <a:fillRect/>
          </a:stretch>
        </p:blipFill>
        <p:spPr bwMode="auto">
          <a:xfrm>
            <a:off x="588963" y="1109663"/>
            <a:ext cx="8247062" cy="5595937"/>
          </a:xfrm>
          <a:prstGeom prst="rect">
            <a:avLst/>
          </a:prstGeom>
          <a:noFill/>
          <a:ln w="9525">
            <a:noFill/>
            <a:miter lim="800000"/>
            <a:headEnd/>
            <a:tailEnd/>
          </a:ln>
        </p:spPr>
      </p:pic>
      <p:sp>
        <p:nvSpPr>
          <p:cNvPr id="25603" name="Title 4"/>
          <p:cNvSpPr>
            <a:spLocks noGrp="1"/>
          </p:cNvSpPr>
          <p:nvPr>
            <p:ph type="title"/>
          </p:nvPr>
        </p:nvSpPr>
        <p:spPr/>
        <p:txBody>
          <a:bodyPr/>
          <a:lstStyle/>
          <a:p>
            <a:r>
              <a:rPr lang="en-US" smtClean="0"/>
              <a:t>Benefit Management</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 6"/>
          <p:cNvGraphicFramePr/>
          <p:nvPr/>
        </p:nvGraphicFramePr>
        <p:xfrm>
          <a:off x="533400" y="849868"/>
          <a:ext cx="8229600" cy="15885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1" name="Up Arrow 10"/>
          <p:cNvSpPr/>
          <p:nvPr/>
        </p:nvSpPr>
        <p:spPr>
          <a:xfrm>
            <a:off x="152400" y="2057400"/>
            <a:ext cx="228600" cy="396240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aphicFrame>
        <p:nvGraphicFramePr>
          <p:cNvPr id="13" name="Diagram 12"/>
          <p:cNvGraphicFramePr/>
          <p:nvPr/>
        </p:nvGraphicFramePr>
        <p:xfrm>
          <a:off x="1447800" y="2399763"/>
          <a:ext cx="7239000" cy="1105437"/>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15" name="Freeform 14"/>
          <p:cNvSpPr/>
          <p:nvPr/>
        </p:nvSpPr>
        <p:spPr>
          <a:xfrm>
            <a:off x="685800" y="3667125"/>
            <a:ext cx="8382000" cy="2436813"/>
          </a:xfrm>
          <a:custGeom>
            <a:avLst/>
            <a:gdLst>
              <a:gd name="connsiteX0" fmla="*/ 0 w 6671256"/>
              <a:gd name="connsiteY0" fmla="*/ 2282008 h 2436555"/>
              <a:gd name="connsiteX1" fmla="*/ 2588653 w 6671256"/>
              <a:gd name="connsiteY1" fmla="*/ 247146 h 2436555"/>
              <a:gd name="connsiteX2" fmla="*/ 3902298 w 6671256"/>
              <a:gd name="connsiteY2" fmla="*/ 234267 h 2436555"/>
              <a:gd name="connsiteX3" fmla="*/ 5640946 w 6671256"/>
              <a:gd name="connsiteY3" fmla="*/ 2050188 h 2436555"/>
              <a:gd name="connsiteX4" fmla="*/ 6671256 w 6671256"/>
              <a:gd name="connsiteY4" fmla="*/ 2436555 h 24365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71256" h="2436555">
                <a:moveTo>
                  <a:pt x="0" y="2282008"/>
                </a:moveTo>
                <a:cubicBezTo>
                  <a:pt x="969135" y="1435222"/>
                  <a:pt x="1938270" y="588436"/>
                  <a:pt x="2588653" y="247146"/>
                </a:cubicBezTo>
                <a:cubicBezTo>
                  <a:pt x="3239036" y="-94144"/>
                  <a:pt x="3393583" y="-66240"/>
                  <a:pt x="3902298" y="234267"/>
                </a:cubicBezTo>
                <a:cubicBezTo>
                  <a:pt x="4411014" y="534774"/>
                  <a:pt x="5179453" y="1683140"/>
                  <a:pt x="5640946" y="2050188"/>
                </a:cubicBezTo>
                <a:cubicBezTo>
                  <a:pt x="6102439" y="2417236"/>
                  <a:pt x="6548907" y="2400065"/>
                  <a:pt x="6671256" y="2436555"/>
                </a:cubicBezTo>
              </a:path>
            </a:pathLst>
          </a:cu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2" name="Right Arrow 11"/>
          <p:cNvSpPr/>
          <p:nvPr/>
        </p:nvSpPr>
        <p:spPr>
          <a:xfrm>
            <a:off x="228600" y="5867400"/>
            <a:ext cx="10101263" cy="304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TextBox 9"/>
          <p:cNvSpPr txBox="1"/>
          <p:nvPr/>
        </p:nvSpPr>
        <p:spPr>
          <a:xfrm>
            <a:off x="381000" y="533400"/>
            <a:ext cx="6069013" cy="461963"/>
          </a:xfrm>
          <a:prstGeom prst="rect">
            <a:avLst/>
          </a:prstGeom>
          <a:noFill/>
        </p:spPr>
        <p:txBody>
          <a:bodyPr>
            <a:spAutoFit/>
          </a:bodyPr>
          <a:lstStyle/>
          <a:p>
            <a:pPr>
              <a:defRPr/>
            </a:pPr>
            <a:r>
              <a:rPr lang="en-US" sz="2400" cap="small" dirty="0">
                <a:solidFill>
                  <a:schemeClr val="tx1"/>
                </a:solidFill>
              </a:rPr>
              <a:t>Cost &amp; Benefit Profile</a:t>
            </a:r>
          </a:p>
        </p:txBody>
      </p:sp>
      <p:sp>
        <p:nvSpPr>
          <p:cNvPr id="26632" name="Freeform 1"/>
          <p:cNvSpPr>
            <a:spLocks/>
          </p:cNvSpPr>
          <p:nvPr/>
        </p:nvSpPr>
        <p:spPr bwMode="auto">
          <a:xfrm>
            <a:off x="4694238" y="3651250"/>
            <a:ext cx="4829175" cy="2279650"/>
          </a:xfrm>
          <a:custGeom>
            <a:avLst/>
            <a:gdLst>
              <a:gd name="T0" fmla="*/ 0 w 4829578"/>
              <a:gd name="T1" fmla="*/ 2279650 h 2279561"/>
              <a:gd name="T2" fmla="*/ 3193694 w 4829578"/>
              <a:gd name="T3" fmla="*/ 347744 h 2279561"/>
              <a:gd name="T4" fmla="*/ 4829175 w 4829578"/>
              <a:gd name="T5" fmla="*/ 0 h 2279561"/>
              <a:gd name="T6" fmla="*/ 0 60000 65536"/>
              <a:gd name="T7" fmla="*/ 0 60000 65536"/>
              <a:gd name="T8" fmla="*/ 0 60000 65536"/>
              <a:gd name="T9" fmla="*/ 0 w 4829578"/>
              <a:gd name="T10" fmla="*/ 0 h 2279561"/>
              <a:gd name="T11" fmla="*/ 4829578 w 4829578"/>
              <a:gd name="T12" fmla="*/ 2279561 h 2279561"/>
            </a:gdLst>
            <a:ahLst/>
            <a:cxnLst>
              <a:cxn ang="T6">
                <a:pos x="T0" y="T1"/>
              </a:cxn>
              <a:cxn ang="T7">
                <a:pos x="T2" y="T3"/>
              </a:cxn>
              <a:cxn ang="T8">
                <a:pos x="T4" y="T5"/>
              </a:cxn>
            </a:cxnLst>
            <a:rect l="T9" t="T10" r="T11" b="T12"/>
            <a:pathLst>
              <a:path w="4829578" h="2279561">
                <a:moveTo>
                  <a:pt x="0" y="2279561"/>
                </a:moveTo>
                <a:cubicBezTo>
                  <a:pt x="1194515" y="1503609"/>
                  <a:pt x="2389031" y="727657"/>
                  <a:pt x="3193961" y="347730"/>
                </a:cubicBezTo>
                <a:cubicBezTo>
                  <a:pt x="3998891" y="-32197"/>
                  <a:pt x="4554829" y="23611"/>
                  <a:pt x="4829578" y="0"/>
                </a:cubicBezTo>
              </a:path>
            </a:pathLst>
          </a:custGeom>
          <a:solidFill>
            <a:srgbClr val="00EE6C"/>
          </a:solidFill>
          <a:ln w="9525" cap="flat" cmpd="sng" algn="ctr">
            <a:solidFill>
              <a:schemeClr val="tx1"/>
            </a:solidFill>
            <a:prstDash val="solid"/>
            <a:round/>
            <a:headEnd type="none" w="med" len="med"/>
            <a:tailEnd type="none" w="med" len="med"/>
          </a:ln>
          <a:effectLst>
            <a:prstShdw prst="shdw13" dist="53882" dir="13500000">
              <a:schemeClr val="bg2">
                <a:alpha val="50000"/>
              </a:schemeClr>
            </a:prstShdw>
          </a:effectLst>
        </p:spPr>
        <p:txBody>
          <a:bodyPr>
            <a:spAutoFit/>
          </a:bodyPr>
          <a:lstStyle/>
          <a:p>
            <a:endParaRPr lang="en-US"/>
          </a:p>
        </p:txBody>
      </p:sp>
      <p:sp>
        <p:nvSpPr>
          <p:cNvPr id="26633" name="Freeform 2"/>
          <p:cNvSpPr>
            <a:spLocks/>
          </p:cNvSpPr>
          <p:nvPr/>
        </p:nvSpPr>
        <p:spPr bwMode="auto">
          <a:xfrm>
            <a:off x="4700588" y="3502025"/>
            <a:ext cx="5461000" cy="2422525"/>
          </a:xfrm>
          <a:custGeom>
            <a:avLst/>
            <a:gdLst>
              <a:gd name="T0" fmla="*/ 0 w 5460642"/>
              <a:gd name="T1" fmla="*/ 2422525 h 2421604"/>
              <a:gd name="T2" fmla="*/ 3052493 w 5460642"/>
              <a:gd name="T3" fmla="*/ 515726 h 2421604"/>
              <a:gd name="T4" fmla="*/ 4817014 w 5460642"/>
              <a:gd name="T5" fmla="*/ 129213 h 2421604"/>
              <a:gd name="T6" fmla="*/ 5461000 w 5460642"/>
              <a:gd name="T7" fmla="*/ 2422525 h 2421604"/>
              <a:gd name="T8" fmla="*/ 0 60000 65536"/>
              <a:gd name="T9" fmla="*/ 0 60000 65536"/>
              <a:gd name="T10" fmla="*/ 0 60000 65536"/>
              <a:gd name="T11" fmla="*/ 0 60000 65536"/>
              <a:gd name="T12" fmla="*/ 0 w 5460642"/>
              <a:gd name="T13" fmla="*/ 0 h 2421604"/>
              <a:gd name="T14" fmla="*/ 5460642 w 5460642"/>
              <a:gd name="T15" fmla="*/ 2421604 h 2421604"/>
            </a:gdLst>
            <a:ahLst/>
            <a:cxnLst>
              <a:cxn ang="T8">
                <a:pos x="T0" y="T1"/>
              </a:cxn>
              <a:cxn ang="T9">
                <a:pos x="T2" y="T3"/>
              </a:cxn>
              <a:cxn ang="T10">
                <a:pos x="T4" y="T5"/>
              </a:cxn>
              <a:cxn ang="T11">
                <a:pos x="T6" y="T7"/>
              </a:cxn>
            </a:cxnLst>
            <a:rect l="T12" t="T13" r="T14" b="T15"/>
            <a:pathLst>
              <a:path w="5460642" h="2421604">
                <a:moveTo>
                  <a:pt x="0" y="2421604"/>
                </a:moveTo>
                <a:cubicBezTo>
                  <a:pt x="1124755" y="1659603"/>
                  <a:pt x="2249510" y="897603"/>
                  <a:pt x="3052293" y="515530"/>
                </a:cubicBezTo>
                <a:cubicBezTo>
                  <a:pt x="3855076" y="133457"/>
                  <a:pt x="4415307" y="-188515"/>
                  <a:pt x="4816698" y="129164"/>
                </a:cubicBezTo>
                <a:cubicBezTo>
                  <a:pt x="5218089" y="446843"/>
                  <a:pt x="5306096" y="2080314"/>
                  <a:pt x="5460642" y="2421604"/>
                </a:cubicBezTo>
              </a:path>
            </a:pathLst>
          </a:custGeom>
          <a:solidFill>
            <a:srgbClr val="00EE6C"/>
          </a:solidFill>
          <a:ln w="9525" cap="flat" cmpd="sng" algn="ctr">
            <a:solidFill>
              <a:schemeClr val="tx1"/>
            </a:solidFill>
            <a:prstDash val="solid"/>
            <a:round/>
            <a:headEnd type="none" w="med" len="med"/>
            <a:tailEnd type="none" w="med" len="med"/>
          </a:ln>
          <a:effectLst>
            <a:prstShdw prst="shdw13" dist="53882" dir="13500000">
              <a:schemeClr val="bg2">
                <a:alpha val="50000"/>
              </a:schemeClr>
            </a:prstShdw>
          </a:effectLst>
        </p:spPr>
        <p:txBody>
          <a:bodyPr>
            <a:spAutoFit/>
          </a:bodyPr>
          <a:lstStyle/>
          <a:p>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p:cNvSpPr>
          <p:nvPr>
            <p:ph type="ctrTitle"/>
          </p:nvPr>
        </p:nvSpPr>
        <p:spPr/>
        <p:txBody>
          <a:bodyPr anchor="ctr"/>
          <a:lstStyle/>
          <a:p>
            <a:pPr marL="0" indent="0" algn="ctr"/>
            <a:r>
              <a:rPr lang="en-US" b="1" smtClean="0"/>
              <a:t>PROGRAM GOVERNANCE</a:t>
            </a:r>
          </a:p>
        </p:txBody>
      </p:sp>
      <p:grpSp>
        <p:nvGrpSpPr>
          <p:cNvPr id="27651" name="Group 4"/>
          <p:cNvGrpSpPr>
            <a:grpSpLocks/>
          </p:cNvGrpSpPr>
          <p:nvPr/>
        </p:nvGrpSpPr>
        <p:grpSpPr bwMode="auto">
          <a:xfrm>
            <a:off x="495300" y="4724400"/>
            <a:ext cx="8153400" cy="1447800"/>
            <a:chOff x="0" y="-13988"/>
            <a:chExt cx="8153400" cy="1809750"/>
          </a:xfrm>
        </p:grpSpPr>
        <p:sp>
          <p:nvSpPr>
            <p:cNvPr id="6" name="Rectangle 5"/>
            <p:cNvSpPr/>
            <p:nvPr/>
          </p:nvSpPr>
          <p:spPr>
            <a:xfrm>
              <a:off x="0" y="-13988"/>
              <a:ext cx="8153400" cy="1809750"/>
            </a:xfrm>
            <a:prstGeom prst="rect">
              <a:avLst/>
            </a:prstGeom>
            <a:solidFill>
              <a:srgbClr val="00206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7" name="Rectangle 6"/>
            <p:cNvSpPr/>
            <p:nvPr/>
          </p:nvSpPr>
          <p:spPr>
            <a:xfrm>
              <a:off x="0" y="271762"/>
              <a:ext cx="8153400" cy="1224360"/>
            </a:xfrm>
            <a:prstGeom prst="rect">
              <a:avLst/>
            </a:prstGeom>
          </p:spPr>
          <p:style>
            <a:lnRef idx="0">
              <a:scrgbClr r="0" g="0" b="0"/>
            </a:lnRef>
            <a:fillRef idx="0">
              <a:scrgbClr r="0" g="0" b="0"/>
            </a:fillRef>
            <a:effectRef idx="0">
              <a:scrgbClr r="0" g="0" b="0"/>
            </a:effectRef>
            <a:fontRef idx="minor">
              <a:schemeClr val="lt1"/>
            </a:fontRef>
          </p:style>
          <p:txBody>
            <a:bodyPr lIns="170688" tIns="170688" rIns="170688" bIns="170688" spcCol="1270" anchor="ctr"/>
            <a:lstStyle/>
            <a:p>
              <a:pPr algn="ctr" defTabSz="1066800">
                <a:lnSpc>
                  <a:spcPct val="90000"/>
                </a:lnSpc>
                <a:spcAft>
                  <a:spcPct val="35000"/>
                </a:spcAft>
                <a:defRPr/>
              </a:pPr>
              <a:r>
                <a:rPr lang="en-US" sz="2000" i="1" dirty="0"/>
                <a:t>Program Governance covers the systems and methods by which a program and its strategy are defined, authorized, monitored and supported by its sponsoring organization</a:t>
              </a:r>
            </a:p>
          </p:txBody>
        </p:sp>
      </p:grpSp>
    </p:spTree>
  </p:cSld>
  <p:clrMapOvr>
    <a:masterClrMapping/>
  </p:clrMapOvr>
  <p:transition spd="slow"/>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US" sz="2800" smtClean="0"/>
              <a:t>Program Governance </a:t>
            </a:r>
          </a:p>
        </p:txBody>
      </p:sp>
      <p:sp>
        <p:nvSpPr>
          <p:cNvPr id="3" name="Content Placeholder 2"/>
          <p:cNvSpPr>
            <a:spLocks noGrp="1"/>
          </p:cNvSpPr>
          <p:nvPr>
            <p:ph sz="half" idx="1"/>
          </p:nvPr>
        </p:nvSpPr>
        <p:spPr>
          <a:xfrm>
            <a:off x="330200" y="1893888"/>
            <a:ext cx="8001000" cy="4735512"/>
          </a:xfrm>
        </p:spPr>
        <p:txBody>
          <a:bodyPr>
            <a:normAutofit lnSpcReduction="10000"/>
          </a:bodyPr>
          <a:lstStyle/>
          <a:p>
            <a:pPr marL="285750" indent="-285750">
              <a:buFont typeface="Arial" pitchFamily="34" charset="0"/>
              <a:buChar char="•"/>
              <a:defRPr/>
            </a:pPr>
            <a:r>
              <a:rPr lang="en-US" sz="1800" dirty="0" smtClean="0"/>
              <a:t>Establishing clear, well understood agreements as to how the sponsoring organization will oversee the program </a:t>
            </a:r>
          </a:p>
          <a:p>
            <a:pPr marL="285750" indent="-285750">
              <a:buFont typeface="Arial" pitchFamily="34" charset="0"/>
              <a:buChar char="•"/>
              <a:defRPr/>
            </a:pPr>
            <a:r>
              <a:rPr lang="en-US" sz="1800" dirty="0" smtClean="0"/>
              <a:t>Ensuring that the goals of the program aligned with organization’s strategic vision and objectives, Operational capabilities and resources commitments of the sponsoring organization </a:t>
            </a:r>
          </a:p>
          <a:p>
            <a:pPr marL="285750" indent="-285750">
              <a:buFont typeface="Arial" pitchFamily="34" charset="0"/>
              <a:buChar char="•"/>
              <a:defRPr/>
            </a:pPr>
            <a:r>
              <a:rPr lang="en-US" sz="1800" dirty="0" smtClean="0"/>
              <a:t>Endorsing and enabling the pursuit of the program components </a:t>
            </a:r>
          </a:p>
          <a:p>
            <a:pPr marL="285750" indent="-285750">
              <a:buFont typeface="Arial" pitchFamily="34" charset="0"/>
              <a:buChar char="•"/>
              <a:defRPr/>
            </a:pPr>
            <a:r>
              <a:rPr lang="en-US" sz="1800" dirty="0" smtClean="0"/>
              <a:t>Creating a platform/venue for communicating and addressing the issues, risks and uncertainties through the program duration </a:t>
            </a:r>
          </a:p>
          <a:p>
            <a:pPr marL="285750" indent="-285750">
              <a:buFont typeface="Arial" pitchFamily="34" charset="0"/>
              <a:buChar char="•"/>
              <a:defRPr/>
            </a:pPr>
            <a:r>
              <a:rPr lang="en-US" sz="1800" dirty="0" smtClean="0"/>
              <a:t>Conducting periodic organizational reviews of the progress of the program in delivering its expected benefits </a:t>
            </a:r>
          </a:p>
          <a:p>
            <a:pPr marL="285750" indent="-285750">
              <a:buFont typeface="Arial" pitchFamily="34" charset="0"/>
              <a:buChar char="•"/>
              <a:defRPr/>
            </a:pPr>
            <a:r>
              <a:rPr lang="en-US" sz="1800" dirty="0" smtClean="0"/>
              <a:t>Providing a centralized venue for establishing, assessing and enforcing program conformance with organizational and applicable legal and statutory standards </a:t>
            </a:r>
          </a:p>
          <a:p>
            <a:pPr marL="285750" indent="-285750">
              <a:buFont typeface="Arial" pitchFamily="34" charset="0"/>
              <a:buChar char="•"/>
              <a:defRPr/>
            </a:pPr>
            <a:r>
              <a:rPr lang="en-US" sz="1800" dirty="0" smtClean="0"/>
              <a:t>Facilitating the engagement of program stakeholders by establishing clear expectations for each program’s interactions with key governing stakeholders throughout the program </a:t>
            </a:r>
          </a:p>
        </p:txBody>
      </p:sp>
      <p:sp>
        <p:nvSpPr>
          <p:cNvPr id="28676" name="TextBox 6"/>
          <p:cNvSpPr txBox="1">
            <a:spLocks noChangeArrowheads="1"/>
          </p:cNvSpPr>
          <p:nvPr/>
        </p:nvSpPr>
        <p:spPr bwMode="auto">
          <a:xfrm>
            <a:off x="152400" y="1487488"/>
            <a:ext cx="2693988" cy="400050"/>
          </a:xfrm>
          <a:prstGeom prst="rect">
            <a:avLst/>
          </a:prstGeom>
          <a:noFill/>
          <a:ln w="9525">
            <a:noFill/>
            <a:miter lim="800000"/>
            <a:headEnd/>
            <a:tailEnd/>
          </a:ln>
        </p:spPr>
        <p:txBody>
          <a:bodyPr wrap="none">
            <a:spAutoFit/>
          </a:bodyPr>
          <a:lstStyle/>
          <a:p>
            <a:r>
              <a:rPr lang="en-US" sz="2000">
                <a:solidFill>
                  <a:schemeClr val="tx1"/>
                </a:solidFill>
              </a:rPr>
              <a:t>The activities involve :</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rot="16200000">
            <a:off x="4457700" y="-4000500"/>
            <a:ext cx="533400" cy="8839200"/>
          </a:xfrm>
          <a:prstGeom prst="rect">
            <a:avLst/>
          </a:prstGeom>
        </p:spPr>
        <p:txBody>
          <a:bodyPr vert="vert" anchor="ctr">
            <a:normAutofit fontScale="97500"/>
          </a:bodyPr>
          <a:lstStyle>
            <a:lvl1pPr algn="l" rtl="0" eaLnBrk="1" latinLnBrk="0" hangingPunct="1">
              <a:spcBef>
                <a:spcPct val="0"/>
              </a:spcBef>
              <a:buNone/>
              <a:defRPr sz="2400" cap="small" spc="0" baseline="0">
                <a:solidFill>
                  <a:schemeClr val="bg1"/>
                </a:solidFill>
                <a:latin typeface="+mj-lt"/>
                <a:ea typeface="+mj-ea"/>
                <a:cs typeface="+mj-cs"/>
              </a:defRPr>
            </a:lvl1pPr>
            <a:extLst/>
          </a:lstStyle>
          <a:p>
            <a:pPr>
              <a:defRPr/>
            </a:pPr>
            <a:endParaRPr lang="en-US" dirty="0">
              <a:solidFill>
                <a:schemeClr val="tx1"/>
              </a:solidFill>
            </a:endParaRPr>
          </a:p>
        </p:txBody>
      </p:sp>
      <p:graphicFrame>
        <p:nvGraphicFramePr>
          <p:cNvPr id="10" name="Table 9"/>
          <p:cNvGraphicFramePr>
            <a:graphicFrameLocks noGrp="1"/>
          </p:cNvGraphicFramePr>
          <p:nvPr/>
        </p:nvGraphicFramePr>
        <p:xfrm>
          <a:off x="422275" y="1524000"/>
          <a:ext cx="8382000" cy="4630738"/>
        </p:xfrm>
        <a:graphic>
          <a:graphicData uri="http://schemas.openxmlformats.org/drawingml/2006/table">
            <a:tbl>
              <a:tblPr firstRow="1" bandRow="1">
                <a:tableStyleId>{793D81CF-94F2-401A-BA57-92F5A7B2D0C5}</a:tableStyleId>
              </a:tblPr>
              <a:tblGrid>
                <a:gridCol w="2447841"/>
                <a:gridCol w="5934159"/>
              </a:tblGrid>
              <a:tr h="424117">
                <a:tc>
                  <a:txBody>
                    <a:bodyPr/>
                    <a:lstStyle/>
                    <a:p>
                      <a:r>
                        <a:rPr lang="en-US" dirty="0" smtClean="0"/>
                        <a:t>Responsibilities</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Details /tasks</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424117">
                <a:tc>
                  <a:txBody>
                    <a:bodyPr/>
                    <a:lstStyle/>
                    <a:p>
                      <a:pPr marL="0" indent="0">
                        <a:buFont typeface="Arial" pitchFamily="34" charset="0"/>
                        <a:buNone/>
                      </a:pPr>
                      <a:r>
                        <a:rPr lang="en-US" sz="2000" dirty="0" smtClean="0"/>
                        <a:t>Establishing a Program Governance</a:t>
                      </a:r>
                      <a:r>
                        <a:rPr lang="en-US" sz="2000" baseline="0" dirty="0" smtClean="0"/>
                        <a:t> Plan</a:t>
                      </a:r>
                      <a:endParaRPr lang="en-US" sz="2000" dirty="0" smtClean="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342900" indent="-342900">
                        <a:buFont typeface="+mj-lt"/>
                        <a:buAutoNum type="arabicPeriod"/>
                      </a:pPr>
                      <a:r>
                        <a:rPr lang="en-US" dirty="0" smtClean="0"/>
                        <a:t>Program Goals Summary</a:t>
                      </a:r>
                    </a:p>
                    <a:p>
                      <a:pPr marL="342900" indent="-342900">
                        <a:buFont typeface="+mj-lt"/>
                        <a:buAutoNum type="arabicPeriod"/>
                      </a:pPr>
                      <a:r>
                        <a:rPr lang="en-US" dirty="0" smtClean="0"/>
                        <a:t>Structure and composition of Governance</a:t>
                      </a:r>
                      <a:r>
                        <a:rPr lang="en-US" baseline="0" dirty="0" smtClean="0"/>
                        <a:t> Board</a:t>
                      </a:r>
                    </a:p>
                    <a:p>
                      <a:pPr marL="342900" indent="-342900">
                        <a:buFont typeface="+mj-lt"/>
                        <a:buAutoNum type="arabicPeriod"/>
                      </a:pPr>
                      <a:r>
                        <a:rPr lang="en-US" baseline="0" dirty="0" smtClean="0"/>
                        <a:t>Definition of individual roles and responsibilities </a:t>
                      </a:r>
                    </a:p>
                    <a:p>
                      <a:pPr marL="342900" indent="-342900">
                        <a:buFont typeface="+mj-lt"/>
                        <a:buAutoNum type="arabicPeriod"/>
                      </a:pPr>
                      <a:r>
                        <a:rPr lang="en-US" baseline="0" dirty="0" smtClean="0"/>
                        <a:t>Planned Governance meetings</a:t>
                      </a:r>
                    </a:p>
                    <a:p>
                      <a:pPr marL="342900" indent="-342900">
                        <a:buFont typeface="+mj-lt"/>
                        <a:buAutoNum type="arabicPeriod"/>
                      </a:pPr>
                      <a:r>
                        <a:rPr lang="en-US" baseline="0" dirty="0" smtClean="0"/>
                        <a:t>Planned Stage-Gate reviews</a:t>
                      </a:r>
                    </a:p>
                    <a:p>
                      <a:pPr marL="342900" indent="-342900">
                        <a:buFont typeface="+mj-lt"/>
                        <a:buAutoNum type="arabicPeriod"/>
                      </a:pPr>
                      <a:r>
                        <a:rPr lang="en-US" baseline="0" dirty="0" smtClean="0"/>
                        <a:t>Component initiation criteria</a:t>
                      </a:r>
                    </a:p>
                    <a:p>
                      <a:pPr marL="342900" indent="-342900">
                        <a:buFont typeface="+mj-lt"/>
                        <a:buAutoNum type="arabicPeriod"/>
                      </a:pPr>
                      <a:r>
                        <a:rPr lang="en-US" baseline="0" dirty="0" smtClean="0"/>
                        <a:t>Component transition and closure criteria</a:t>
                      </a:r>
                    </a:p>
                    <a:p>
                      <a:pPr marL="342900" indent="-342900">
                        <a:buFont typeface="+mj-lt"/>
                        <a:buAutoNum type="arabicPeriod"/>
                      </a:pPr>
                      <a:r>
                        <a:rPr lang="en-US" baseline="0" dirty="0" smtClean="0"/>
                        <a:t>Periodic “Health checks”</a:t>
                      </a:r>
                    </a:p>
                    <a:p>
                      <a:pPr marL="342900" indent="-342900">
                        <a:buFont typeface="+mj-lt"/>
                        <a:buAutoNum type="arabicPeriod"/>
                      </a:pPr>
                      <a:r>
                        <a:rPr lang="en-US" baseline="0" dirty="0" smtClean="0"/>
                        <a:t>Issue escalation Process</a:t>
                      </a:r>
                    </a:p>
                    <a:p>
                      <a:pPr marL="342900" indent="-342900">
                        <a:buFont typeface="+mj-lt"/>
                        <a:buAutoNum type="arabicPeriod"/>
                      </a:pPr>
                      <a:r>
                        <a:rPr lang="en-US" baseline="0" dirty="0" smtClean="0"/>
                        <a:t>Program Success Criteria, Communication and endorsement</a:t>
                      </a:r>
                    </a:p>
                    <a:p>
                      <a:pPr marL="342900" indent="-342900">
                        <a:buFont typeface="+mj-lt"/>
                        <a:buAutoNum type="arabicPeriod"/>
                      </a:pPr>
                      <a:r>
                        <a:rPr lang="en-US" baseline="0" dirty="0" smtClean="0"/>
                        <a:t>Approving Program Approach</a:t>
                      </a:r>
                    </a:p>
                    <a:p>
                      <a:pPr marL="342900" indent="-342900">
                        <a:buFont typeface="+mj-lt"/>
                        <a:buAutoNum type="arabicPeriod"/>
                      </a:pPr>
                      <a:r>
                        <a:rPr lang="en-US" baseline="0" dirty="0" smtClean="0"/>
                        <a:t>Program performance support </a:t>
                      </a:r>
                    </a:p>
                    <a:p>
                      <a:pPr marL="342900" indent="-342900">
                        <a:buFont typeface="+mj-lt"/>
                        <a:buAutoNum type="arabicPeriod"/>
                      </a:pPr>
                      <a:r>
                        <a:rPr lang="en-US" baseline="0" dirty="0" smtClean="0"/>
                        <a:t>Program Reporting and control processes </a:t>
                      </a:r>
                    </a:p>
                    <a:p>
                      <a:pPr marL="342900" indent="-342900">
                        <a:buFont typeface="+mj-lt"/>
                        <a:buAutoNum type="arabicPeriod"/>
                      </a:pPr>
                      <a:r>
                        <a:rPr lang="en-US" baseline="0" dirty="0" smtClean="0"/>
                        <a:t>Program Quality standards and Planning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29710" name="Title 2"/>
          <p:cNvSpPr>
            <a:spLocks noGrp="1"/>
          </p:cNvSpPr>
          <p:nvPr>
            <p:ph type="title"/>
          </p:nvPr>
        </p:nvSpPr>
        <p:spPr>
          <a:xfrm>
            <a:off x="269875" y="993775"/>
            <a:ext cx="8534400" cy="758825"/>
          </a:xfrm>
        </p:spPr>
        <p:txBody>
          <a:bodyPr/>
          <a:lstStyle/>
          <a:p>
            <a:r>
              <a:rPr lang="en-US" smtClean="0"/>
              <a:t>Program Governance Board -  Responsibilities</a:t>
            </a:r>
            <a:br>
              <a:rPr lang="en-US" smtClean="0"/>
            </a:br>
            <a:endParaRPr lang="en-US"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rot="16200000">
            <a:off x="4457700" y="-4000500"/>
            <a:ext cx="533400" cy="8839200"/>
          </a:xfrm>
          <a:prstGeom prst="rect">
            <a:avLst/>
          </a:prstGeom>
        </p:spPr>
        <p:txBody>
          <a:bodyPr vert="vert" anchor="ctr">
            <a:normAutofit fontScale="97500"/>
          </a:bodyPr>
          <a:lstStyle>
            <a:lvl1pPr algn="l" rtl="0" eaLnBrk="1" latinLnBrk="0" hangingPunct="1">
              <a:spcBef>
                <a:spcPct val="0"/>
              </a:spcBef>
              <a:buNone/>
              <a:defRPr sz="2400" cap="small" spc="0" baseline="0">
                <a:solidFill>
                  <a:schemeClr val="bg1"/>
                </a:solidFill>
                <a:latin typeface="+mj-lt"/>
                <a:ea typeface="+mj-ea"/>
                <a:cs typeface="+mj-cs"/>
              </a:defRPr>
            </a:lvl1pPr>
            <a:extLst/>
          </a:lstStyle>
          <a:p>
            <a:pPr>
              <a:defRPr/>
            </a:pPr>
            <a:r>
              <a:rPr lang="en-US" dirty="0"/>
              <a:t>Program Governance </a:t>
            </a:r>
            <a:r>
              <a:rPr lang="en-US" dirty="0" smtClean="0"/>
              <a:t>Boards Responsibilities</a:t>
            </a:r>
            <a:endParaRPr lang="en-US" dirty="0"/>
          </a:p>
        </p:txBody>
      </p:sp>
      <p:graphicFrame>
        <p:nvGraphicFramePr>
          <p:cNvPr id="10" name="Table 9"/>
          <p:cNvGraphicFramePr>
            <a:graphicFrameLocks noGrp="1"/>
          </p:cNvGraphicFramePr>
          <p:nvPr/>
        </p:nvGraphicFramePr>
        <p:xfrm>
          <a:off x="327025" y="1447800"/>
          <a:ext cx="8382000" cy="5046663"/>
        </p:xfrm>
        <a:graphic>
          <a:graphicData uri="http://schemas.openxmlformats.org/drawingml/2006/table">
            <a:tbl>
              <a:tblPr firstRow="1" bandRow="1">
                <a:tableStyleId>{793D81CF-94F2-401A-BA57-92F5A7B2D0C5}</a:tableStyleId>
              </a:tblPr>
              <a:tblGrid>
                <a:gridCol w="3622728"/>
                <a:gridCol w="4759272"/>
              </a:tblGrid>
              <a:tr h="424117">
                <a:tc>
                  <a:txBody>
                    <a:bodyPr/>
                    <a:lstStyle/>
                    <a:p>
                      <a:r>
                        <a:rPr lang="en-US" dirty="0" smtClean="0"/>
                        <a:t>Responsibilities</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dirty="0" smtClean="0"/>
                        <a:t>Details</a:t>
                      </a:r>
                      <a:r>
                        <a:rPr lang="en-US" baseline="0" dirty="0" smtClean="0"/>
                        <a:t> / Tasks</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424117">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baseline="0" dirty="0" smtClean="0"/>
                        <a:t>Monitoring Program Process and Change Management</a:t>
                      </a:r>
                      <a:endParaRPr lang="en-US" sz="18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285750" indent="-285750">
                        <a:buFont typeface="Arial" panose="020B0604020202020204" pitchFamily="34" charset="0"/>
                        <a:buChar char="•"/>
                      </a:pPr>
                      <a:r>
                        <a:rPr lang="en-US" dirty="0" smtClean="0"/>
                        <a:t>Program Governance Board</a:t>
                      </a:r>
                      <a:r>
                        <a:rPr lang="en-US" baseline="0" dirty="0" smtClean="0"/>
                        <a:t> performs and enables the responsibilities defined in the previous slide </a:t>
                      </a:r>
                    </a:p>
                    <a:p>
                      <a:pPr marL="285750" indent="-285750">
                        <a:buFont typeface="Arial" panose="020B0604020202020204" pitchFamily="34" charset="0"/>
                        <a:buChar char="•"/>
                      </a:pPr>
                      <a:r>
                        <a:rPr lang="en-US" baseline="0" dirty="0" smtClean="0"/>
                        <a:t>Program Governance Board defines the change approval limits / hierarchy </a:t>
                      </a:r>
                    </a:p>
                    <a:p>
                      <a:pPr marL="285750" indent="-285750">
                        <a:buFont typeface="Arial" panose="020B0604020202020204" pitchFamily="34" charset="0"/>
                        <a:buChar char="•"/>
                      </a:pPr>
                      <a:r>
                        <a:rPr lang="en-US" baseline="0" dirty="0" smtClean="0"/>
                        <a:t>Changes are documented, appropriate plans are updated and revised </a:t>
                      </a:r>
                    </a:p>
                    <a:p>
                      <a:pPr marL="285750" indent="-285750">
                        <a:buFont typeface="Arial" panose="020B0604020202020204" pitchFamily="34" charset="0"/>
                        <a:buChar char="•"/>
                      </a:pP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848233">
                <a:tc>
                  <a:txBody>
                    <a:bodyPr/>
                    <a:lstStyle/>
                    <a:p>
                      <a:pPr marL="0" indent="0">
                        <a:buFont typeface="Arial" pitchFamily="34" charset="0"/>
                        <a:buNone/>
                      </a:pPr>
                      <a:r>
                        <a:rPr lang="en-US" sz="1800" dirty="0" smtClean="0"/>
                        <a:t>Conduct Stage Gate or Other Decision Point</a:t>
                      </a:r>
                      <a:r>
                        <a:rPr lang="en-US" sz="1800" baseline="0" dirty="0" smtClean="0"/>
                        <a:t> Reviews</a:t>
                      </a:r>
                      <a:endParaRPr lang="en-US" sz="1800" dirty="0" smtClean="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285750" indent="-285750">
                        <a:buFont typeface="Arial" panose="020B0604020202020204" pitchFamily="34" charset="0"/>
                        <a:buChar char="•"/>
                      </a:pP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424117">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1800" dirty="0" smtClean="0"/>
                        <a:t>Approving component Initiation or</a:t>
                      </a:r>
                      <a:r>
                        <a:rPr lang="en-US" sz="1800" baseline="0" dirty="0" smtClean="0"/>
                        <a:t> Transition</a:t>
                      </a:r>
                      <a:endParaRPr lang="en-US" sz="18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424117">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1800" dirty="0" smtClean="0"/>
                        <a:t>Program</a:t>
                      </a:r>
                      <a:r>
                        <a:rPr lang="en-US" sz="1800" baseline="0" dirty="0" smtClean="0"/>
                        <a:t> Closure</a:t>
                      </a:r>
                      <a:endParaRPr lang="en-US" sz="18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424117">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30746" name="Title 2"/>
          <p:cNvSpPr>
            <a:spLocks noGrp="1"/>
          </p:cNvSpPr>
          <p:nvPr>
            <p:ph type="title"/>
          </p:nvPr>
        </p:nvSpPr>
        <p:spPr>
          <a:xfrm>
            <a:off x="269875" y="993775"/>
            <a:ext cx="8534400" cy="758825"/>
          </a:xfrm>
        </p:spPr>
        <p:txBody>
          <a:bodyPr/>
          <a:lstStyle/>
          <a:p>
            <a:r>
              <a:rPr lang="en-US" smtClean="0"/>
              <a:t>Program Governance Board -  Responsibilities</a:t>
            </a:r>
            <a:br>
              <a:rPr lang="en-US" smtClean="0"/>
            </a:br>
            <a:endParaRPr lang="en-US"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381000" y="762000"/>
            <a:ext cx="4114800" cy="1143000"/>
          </a:xfrm>
        </p:spPr>
        <p:txBody>
          <a:bodyPr/>
          <a:lstStyle/>
          <a:p>
            <a:r>
              <a:rPr lang="en-US" sz="2800" smtClean="0"/>
              <a:t>Develop Program Infrastructure</a:t>
            </a:r>
          </a:p>
        </p:txBody>
      </p:sp>
      <p:sp>
        <p:nvSpPr>
          <p:cNvPr id="5" name="Title 1"/>
          <p:cNvSpPr txBox="1">
            <a:spLocks/>
          </p:cNvSpPr>
          <p:nvPr/>
        </p:nvSpPr>
        <p:spPr>
          <a:xfrm rot="16200000">
            <a:off x="4457700" y="-4000500"/>
            <a:ext cx="533400" cy="8839200"/>
          </a:xfrm>
          <a:prstGeom prst="rect">
            <a:avLst/>
          </a:prstGeom>
        </p:spPr>
        <p:txBody>
          <a:bodyPr vert="vert" anchor="ctr">
            <a:normAutofit fontScale="97500"/>
          </a:bodyPr>
          <a:lstStyle>
            <a:lvl1pPr algn="l" rtl="0" eaLnBrk="1" latinLnBrk="0" hangingPunct="1">
              <a:spcBef>
                <a:spcPct val="0"/>
              </a:spcBef>
              <a:buNone/>
              <a:defRPr sz="2400" cap="small" spc="0" baseline="0">
                <a:solidFill>
                  <a:schemeClr val="bg1"/>
                </a:solidFill>
                <a:latin typeface="+mj-lt"/>
                <a:ea typeface="+mj-ea"/>
                <a:cs typeface="+mj-cs"/>
              </a:defRPr>
            </a:lvl1pPr>
            <a:extLst/>
          </a:lstStyle>
          <a:p>
            <a:pPr>
              <a:defRPr/>
            </a:pPr>
            <a:r>
              <a:rPr lang="en-US" dirty="0" smtClean="0"/>
              <a:t>Common Individual Roles related to Program Governance</a:t>
            </a:r>
            <a:endParaRPr lang="en-US" dirty="0"/>
          </a:p>
        </p:txBody>
      </p:sp>
      <p:graphicFrame>
        <p:nvGraphicFramePr>
          <p:cNvPr id="10" name="Table 9"/>
          <p:cNvGraphicFramePr>
            <a:graphicFrameLocks noGrp="1"/>
          </p:cNvGraphicFramePr>
          <p:nvPr/>
        </p:nvGraphicFramePr>
        <p:xfrm>
          <a:off x="76200" y="685800"/>
          <a:ext cx="9067800" cy="6243638"/>
        </p:xfrm>
        <a:graphic>
          <a:graphicData uri="http://schemas.openxmlformats.org/drawingml/2006/table">
            <a:tbl>
              <a:tblPr firstRow="1" bandRow="1">
                <a:tableStyleId>{793D81CF-94F2-401A-BA57-92F5A7B2D0C5}</a:tableStyleId>
              </a:tblPr>
              <a:tblGrid>
                <a:gridCol w="2795905"/>
                <a:gridCol w="6271895"/>
              </a:tblGrid>
              <a:tr h="424117">
                <a:tc>
                  <a:txBody>
                    <a:bodyPr/>
                    <a:lstStyle/>
                    <a:p>
                      <a:r>
                        <a:rPr lang="en-US" dirty="0" smtClean="0"/>
                        <a:t>Program Governance Role</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dirty="0" smtClean="0"/>
                        <a:t>Responsibilities</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424117">
                <a:tc>
                  <a:txBody>
                    <a:bodyPr/>
                    <a:lstStyle/>
                    <a:p>
                      <a:r>
                        <a:rPr lang="en-US" sz="1800" dirty="0" smtClean="0"/>
                        <a:t>Program Sponsor</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285750" indent="-285750">
                        <a:buFont typeface="Arial" panose="020B0604020202020204" pitchFamily="34" charset="0"/>
                        <a:buChar char="•"/>
                      </a:pPr>
                      <a:r>
                        <a:rPr lang="en-US" dirty="0" smtClean="0"/>
                        <a:t>Championing the Program through application of organizational resources and ensuring success </a:t>
                      </a:r>
                    </a:p>
                    <a:p>
                      <a:pPr marL="285750" indent="-285750">
                        <a:buFont typeface="Arial" panose="020B0604020202020204" pitchFamily="34" charset="0"/>
                        <a:buChar char="•"/>
                      </a:pPr>
                      <a:r>
                        <a:rPr lang="en-US" dirty="0" smtClean="0"/>
                        <a:t>Senior member of the Governance Board and </a:t>
                      </a:r>
                    </a:p>
                    <a:p>
                      <a:pPr marL="285750" indent="-285750">
                        <a:buFont typeface="Arial" panose="020B0604020202020204" pitchFamily="34" charset="0"/>
                        <a:buChar char="•"/>
                      </a:pPr>
                      <a:r>
                        <a:rPr lang="en-US" dirty="0" smtClean="0"/>
                        <a:t>Often chairs the Governance Board</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848233">
                <a:tc>
                  <a:txBody>
                    <a:bodyPr/>
                    <a:lstStyle/>
                    <a:p>
                      <a:pPr marL="0" indent="0">
                        <a:buFont typeface="Arial" pitchFamily="34" charset="0"/>
                        <a:buNone/>
                      </a:pPr>
                      <a:r>
                        <a:rPr lang="en-US" sz="1800" dirty="0" smtClean="0"/>
                        <a:t>Program Governance Board Members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285750" indent="-285750">
                        <a:buFont typeface="Arial" panose="020B0604020202020204" pitchFamily="34" charset="0"/>
                        <a:buChar char="•"/>
                      </a:pPr>
                      <a:r>
                        <a:rPr lang="en-US" dirty="0" smtClean="0"/>
                        <a:t>Individually or Collectively authorizing</a:t>
                      </a:r>
                      <a:r>
                        <a:rPr lang="en-US" baseline="0" dirty="0" smtClean="0"/>
                        <a:t> and </a:t>
                      </a:r>
                      <a:r>
                        <a:rPr lang="en-US" dirty="0" smtClean="0"/>
                        <a:t>overseeing the program </a:t>
                      </a: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424117">
                <a:tc>
                  <a:txBody>
                    <a:bodyPr/>
                    <a:lstStyle/>
                    <a:p>
                      <a:pPr marL="0" indent="0">
                        <a:buFont typeface="Arial" pitchFamily="34" charset="0"/>
                        <a:buNone/>
                      </a:pPr>
                      <a:r>
                        <a:rPr lang="en-US" sz="1800" dirty="0" smtClean="0"/>
                        <a:t>Program Manager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285750" indent="-285750">
                        <a:buFont typeface="Arial" panose="020B0604020202020204" pitchFamily="34" charset="0"/>
                        <a:buChar char="•"/>
                      </a:pPr>
                      <a:r>
                        <a:rPr lang="en-US" dirty="0" smtClean="0"/>
                        <a:t>Individual</a:t>
                      </a:r>
                      <a:r>
                        <a:rPr lang="en-US" baseline="0" dirty="0" smtClean="0"/>
                        <a:t> who is generally responsible for management and oversight of the program’s interaction with the Program Governance function </a:t>
                      </a:r>
                    </a:p>
                    <a:p>
                      <a:pPr marL="285750" indent="-285750">
                        <a:buFont typeface="Arial" panose="020B0604020202020204" pitchFamily="34" charset="0"/>
                        <a:buChar char="•"/>
                      </a:pPr>
                      <a:r>
                        <a:rPr lang="en-US" baseline="0" dirty="0" smtClean="0"/>
                        <a:t>Responsible for setting up and managing the program </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424117">
                <a:tc>
                  <a:txBody>
                    <a:bodyPr/>
                    <a:lstStyle/>
                    <a:p>
                      <a:pPr marL="0" indent="0">
                        <a:buFont typeface="Arial" pitchFamily="34" charset="0"/>
                        <a:buNone/>
                      </a:pPr>
                      <a:r>
                        <a:rPr lang="en-US" sz="1800" dirty="0" smtClean="0"/>
                        <a:t>Project</a:t>
                      </a:r>
                      <a:r>
                        <a:rPr lang="en-US" sz="1800" baseline="0" dirty="0" smtClean="0"/>
                        <a:t> Manager</a:t>
                      </a:r>
                      <a:endParaRPr lang="en-US" sz="18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285750" indent="-285750">
                        <a:buFont typeface="Arial" panose="020B0604020202020204" pitchFamily="34" charset="0"/>
                        <a:buChar char="•"/>
                      </a:pPr>
                      <a:r>
                        <a:rPr lang="en-US" dirty="0" smtClean="0"/>
                        <a:t>Individuals Responsible for one or more components of the program </a:t>
                      </a:r>
                    </a:p>
                    <a:p>
                      <a:pPr marL="285750" indent="-285750">
                        <a:buFont typeface="Arial" panose="020B0604020202020204" pitchFamily="34" charset="0"/>
                        <a:buChar char="•"/>
                      </a:pPr>
                      <a:r>
                        <a:rPr lang="en-US" dirty="0" smtClean="0"/>
                        <a:t>Responsible for effective planning, executing and tracking of program’s component projects </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424117">
                <a:tc>
                  <a:txBody>
                    <a:bodyPr/>
                    <a:lstStyle/>
                    <a:p>
                      <a:pPr marL="0" indent="0">
                        <a:buFont typeface="Arial" pitchFamily="34" charset="0"/>
                        <a:buNone/>
                      </a:pPr>
                      <a:r>
                        <a:rPr lang="en-US" sz="1800" dirty="0" smtClean="0"/>
                        <a:t>Program Team members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285750" indent="-285750">
                        <a:buFont typeface="Arial" panose="020B0604020202020204" pitchFamily="34" charset="0"/>
                        <a:buChar char="•"/>
                      </a:pPr>
                      <a:r>
                        <a:rPr lang="en-US" dirty="0" smtClean="0"/>
                        <a:t>Supports in definition of program’s strategic plan, for overseeing</a:t>
                      </a:r>
                      <a:r>
                        <a:rPr lang="en-US" baseline="0" dirty="0" smtClean="0"/>
                        <a:t> and/or coordinating the activities ( includes Project managers) assignment of these members is often endorsed by the Governance Board </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6" name="Title 1"/>
          <p:cNvSpPr txBox="1">
            <a:spLocks/>
          </p:cNvSpPr>
          <p:nvPr/>
        </p:nvSpPr>
        <p:spPr>
          <a:xfrm rot="16200000">
            <a:off x="4305300" y="-3924300"/>
            <a:ext cx="533400" cy="8839200"/>
          </a:xfrm>
          <a:prstGeom prst="rect">
            <a:avLst/>
          </a:prstGeom>
        </p:spPr>
        <p:txBody>
          <a:bodyPr vert="vert" anchor="ctr">
            <a:normAutofit fontScale="97500"/>
          </a:bodyPr>
          <a:lstStyle>
            <a:lvl1pPr algn="l" rtl="0" eaLnBrk="1" latinLnBrk="0" hangingPunct="1">
              <a:spcBef>
                <a:spcPct val="0"/>
              </a:spcBef>
              <a:buNone/>
              <a:defRPr sz="2400" cap="small" spc="0" baseline="0">
                <a:solidFill>
                  <a:schemeClr val="bg1"/>
                </a:solidFill>
                <a:latin typeface="+mj-lt"/>
                <a:ea typeface="+mj-ea"/>
                <a:cs typeface="+mj-cs"/>
              </a:defRPr>
            </a:lvl1pPr>
            <a:extLst/>
          </a:lstStyle>
          <a:p>
            <a:pPr>
              <a:defRPr/>
            </a:pPr>
            <a:r>
              <a:rPr lang="en-US" dirty="0" smtClean="0">
                <a:solidFill>
                  <a:schemeClr val="tx1"/>
                </a:solidFill>
              </a:rPr>
              <a:t>Common Individual Roles</a:t>
            </a:r>
            <a:endParaRPr lang="en-US" dirty="0">
              <a:solidFill>
                <a:schemeClr val="tx1"/>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endParaRPr lang="en-US"/>
          </a:p>
        </p:txBody>
      </p:sp>
      <p:graphicFrame>
        <p:nvGraphicFramePr>
          <p:cNvPr id="5" name="Table 4"/>
          <p:cNvGraphicFramePr>
            <a:graphicFrameLocks noGrp="1"/>
          </p:cNvGraphicFramePr>
          <p:nvPr/>
        </p:nvGraphicFramePr>
        <p:xfrm>
          <a:off x="152400" y="1243013"/>
          <a:ext cx="8915400" cy="5691187"/>
        </p:xfrm>
        <a:graphic>
          <a:graphicData uri="http://schemas.openxmlformats.org/drawingml/2006/table">
            <a:tbl>
              <a:tblPr firstRow="1" bandRow="1">
                <a:tableStyleId>{793D81CF-94F2-401A-BA57-92F5A7B2D0C5}</a:tableStyleId>
              </a:tblPr>
              <a:tblGrid>
                <a:gridCol w="2322499"/>
                <a:gridCol w="6592901"/>
              </a:tblGrid>
              <a:tr h="1210122">
                <a:tc>
                  <a:txBody>
                    <a:bodyPr/>
                    <a:lstStyle/>
                    <a:p>
                      <a:pPr marL="0" indent="0" algn="l" rtl="0" eaLnBrk="1" hangingPunct="1">
                        <a:buFont typeface="Arial" panose="020B0604020202020204" pitchFamily="34" charset="0"/>
                        <a:buNone/>
                      </a:pPr>
                      <a:r>
                        <a:rPr lang="en-US" b="0" dirty="0" smtClean="0">
                          <a:solidFill>
                            <a:schemeClr val="dk1"/>
                          </a:solidFill>
                          <a:latin typeface="+mn-lt"/>
                          <a:ea typeface="+mn-ea"/>
                          <a:cs typeface="+mn-cs"/>
                        </a:rPr>
                        <a:t>The Program Management Office</a:t>
                      </a:r>
                      <a:endParaRPr lang="en-US" b="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85750" indent="-285750" algn="l" rtl="0" eaLnBrk="1" hangingPunct="1">
                        <a:buFont typeface="Arial" panose="020B0604020202020204" pitchFamily="34" charset="0"/>
                        <a:buChar char="•"/>
                      </a:pPr>
                      <a:r>
                        <a:rPr lang="en-US" b="0" dirty="0" smtClean="0">
                          <a:solidFill>
                            <a:schemeClr val="dk1"/>
                          </a:solidFill>
                          <a:latin typeface="+mn-lt"/>
                          <a:ea typeface="+mn-ea"/>
                          <a:cs typeface="+mn-cs"/>
                        </a:rPr>
                        <a:t>Center of excellence in Program management and enable professionalism within large and complex programs</a:t>
                      </a:r>
                    </a:p>
                    <a:p>
                      <a:pPr marL="285750" indent="-285750" algn="l" rtl="0" eaLnBrk="1" hangingPunct="1">
                        <a:buFont typeface="Arial" panose="020B0604020202020204" pitchFamily="34" charset="0"/>
                        <a:buChar char="•"/>
                      </a:pPr>
                      <a:r>
                        <a:rPr lang="en-US" b="0" dirty="0" smtClean="0">
                          <a:solidFill>
                            <a:schemeClr val="dk1"/>
                          </a:solidFill>
                          <a:latin typeface="+mn-lt"/>
                          <a:ea typeface="+mn-ea"/>
                          <a:cs typeface="+mn-cs"/>
                        </a:rPr>
                        <a:t>Provides best practices in Program management supporting multiple programs within organization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854204">
                <a:tc>
                  <a:txBody>
                    <a:bodyPr/>
                    <a:lstStyle/>
                    <a:p>
                      <a:pPr marL="0" indent="0">
                        <a:buFont typeface="Arial" pitchFamily="34" charset="0"/>
                        <a:buNone/>
                      </a:pPr>
                      <a:r>
                        <a:rPr lang="en-US" sz="1800" dirty="0" smtClean="0"/>
                        <a:t>Program Management Information System</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285750" indent="-285750">
                        <a:buFont typeface="Arial" panose="020B0604020202020204" pitchFamily="34" charset="0"/>
                        <a:buChar char="•"/>
                      </a:pPr>
                      <a:r>
                        <a:rPr lang="en-US" dirty="0" smtClean="0"/>
                        <a:t>Enables collection, access, reporting</a:t>
                      </a:r>
                      <a:r>
                        <a:rPr lang="en-US" baseline="0" dirty="0" smtClean="0"/>
                        <a:t>, and analysis of information relevant to the management of programs and projects within the portfolio </a:t>
                      </a: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622987">
                <a:tc>
                  <a:txBody>
                    <a:bodyPr/>
                    <a:lstStyle/>
                    <a:p>
                      <a:pPr marL="0" indent="0">
                        <a:buFont typeface="Arial" pitchFamily="34" charset="0"/>
                        <a:buNone/>
                      </a:pPr>
                      <a:r>
                        <a:rPr lang="en-US" sz="1800" dirty="0" smtClean="0"/>
                        <a:t>Program Management Knowledge Management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indent="0">
                        <a:buFont typeface="Arial" panose="020B0604020202020204" pitchFamily="34" charset="0"/>
                        <a:buNone/>
                      </a:pPr>
                      <a:r>
                        <a:rPr lang="en-US" dirty="0" smtClean="0"/>
                        <a:t>Serves to accomplish</a:t>
                      </a:r>
                      <a:r>
                        <a:rPr lang="en-US" baseline="0" dirty="0" smtClean="0"/>
                        <a:t> the following :</a:t>
                      </a:r>
                    </a:p>
                    <a:p>
                      <a:pPr marL="285750" indent="-285750">
                        <a:buFont typeface="Arial" panose="020B0604020202020204" pitchFamily="34" charset="0"/>
                        <a:buChar char="•"/>
                      </a:pPr>
                      <a:r>
                        <a:rPr lang="en-US" baseline="0" dirty="0" smtClean="0"/>
                        <a:t>The knowledge collected and shared across the program</a:t>
                      </a:r>
                    </a:p>
                    <a:p>
                      <a:pPr marL="285750" indent="-285750">
                        <a:buFont typeface="Arial" panose="020B0604020202020204" pitchFamily="34" charset="0"/>
                        <a:buChar char="•"/>
                      </a:pPr>
                      <a:r>
                        <a:rPr lang="en-US" baseline="0" dirty="0" smtClean="0"/>
                        <a:t>Collection, indexing and Storage of Program artifacts and knowledge</a:t>
                      </a:r>
                    </a:p>
                    <a:p>
                      <a:pPr marL="285750" indent="-285750">
                        <a:buFont typeface="Arial" panose="020B0604020202020204" pitchFamily="34" charset="0"/>
                        <a:buChar char="•"/>
                      </a:pPr>
                      <a:r>
                        <a:rPr lang="en-US" baseline="0" dirty="0" smtClean="0"/>
                        <a:t>Collaboration among the Program managers, SMEs and other stakeholders</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366726">
                <a:tc>
                  <a:txBody>
                    <a:bodyPr/>
                    <a:lstStyle/>
                    <a:p>
                      <a:pPr marL="0" indent="0">
                        <a:buFont typeface="Arial" pitchFamily="34" charset="0"/>
                        <a:buNone/>
                      </a:pPr>
                      <a:r>
                        <a:rPr lang="en-US" sz="1800" dirty="0" smtClean="0"/>
                        <a:t>Program Management Audit Support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285750" indent="-285750">
                        <a:buFont typeface="Arial" panose="020B0604020202020204" pitchFamily="34" charset="0"/>
                        <a:buChar char="•"/>
                      </a:pPr>
                      <a:r>
                        <a:rPr lang="en-US" dirty="0" smtClean="0"/>
                        <a:t>Program Governance function assumes</a:t>
                      </a:r>
                      <a:r>
                        <a:rPr lang="en-US" baseline="0" dirty="0" smtClean="0"/>
                        <a:t> organizations responsibility to ensure that programs under their authority is prepared for audits ( internal or external) </a:t>
                      </a:r>
                    </a:p>
                    <a:p>
                      <a:pPr marL="285750" indent="-285750">
                        <a:buFont typeface="Arial" panose="020B0604020202020204" pitchFamily="34" charset="0"/>
                        <a:buChar char="•"/>
                      </a:pPr>
                      <a:r>
                        <a:rPr lang="en-US" dirty="0" smtClean="0"/>
                        <a:t>Audits are</a:t>
                      </a:r>
                      <a:r>
                        <a:rPr lang="en-US" baseline="0" dirty="0" smtClean="0"/>
                        <a:t> focused on Finances, management systems and processes, Quality and program documentation</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52478">
                <a:tc gridSpan="2">
                  <a:txBody>
                    <a:bodyPr/>
                    <a:lstStyle/>
                    <a:p>
                      <a:pPr marL="0" indent="0">
                        <a:buFont typeface="Arial" pitchFamily="34" charset="0"/>
                        <a:buNone/>
                      </a:pPr>
                      <a:endParaRPr lang="en-US" sz="18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285750" indent="-285750">
                        <a:buFont typeface="Arial" panose="020B0604020202020204" pitchFamily="34" charset="0"/>
                        <a:buChar char="•"/>
                      </a:pP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7" name="Title 1"/>
          <p:cNvSpPr txBox="1">
            <a:spLocks/>
          </p:cNvSpPr>
          <p:nvPr/>
        </p:nvSpPr>
        <p:spPr>
          <a:xfrm rot="16200000">
            <a:off x="4457700" y="-3771900"/>
            <a:ext cx="533400" cy="8839200"/>
          </a:xfrm>
          <a:prstGeom prst="rect">
            <a:avLst/>
          </a:prstGeom>
        </p:spPr>
        <p:txBody>
          <a:bodyPr vert="vert" anchor="ctr">
            <a:normAutofit fontScale="97500"/>
          </a:bodyPr>
          <a:lstStyle>
            <a:lvl1pPr algn="l" rtl="0" eaLnBrk="1" latinLnBrk="0" hangingPunct="1">
              <a:spcBef>
                <a:spcPct val="0"/>
              </a:spcBef>
              <a:buNone/>
              <a:defRPr sz="2400" cap="small" spc="0" baseline="0">
                <a:solidFill>
                  <a:schemeClr val="bg1"/>
                </a:solidFill>
                <a:latin typeface="+mj-lt"/>
                <a:ea typeface="+mj-ea"/>
                <a:cs typeface="+mj-cs"/>
              </a:defRPr>
            </a:lvl1pPr>
            <a:extLst/>
          </a:lstStyle>
          <a:p>
            <a:pPr>
              <a:defRPr/>
            </a:pPr>
            <a:r>
              <a:rPr lang="en-US" dirty="0" smtClean="0">
                <a:solidFill>
                  <a:schemeClr val="tx1"/>
                </a:solidFill>
              </a:rPr>
              <a:t>Common Individual Roles</a:t>
            </a:r>
            <a:endParaRPr lang="en-US" dirty="0">
              <a:solidFill>
                <a:schemeClr val="tx1"/>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r>
              <a:rPr lang="en-US" sz="3200" smtClean="0"/>
              <a:t> </a:t>
            </a:r>
          </a:p>
        </p:txBody>
      </p:sp>
      <p:sp>
        <p:nvSpPr>
          <p:cNvPr id="33795" name="Content Placeholder 2"/>
          <p:cNvSpPr>
            <a:spLocks noGrp="1"/>
          </p:cNvSpPr>
          <p:nvPr>
            <p:ph sz="half" idx="1"/>
          </p:nvPr>
        </p:nvSpPr>
        <p:spPr>
          <a:xfrm>
            <a:off x="669925" y="3505200"/>
            <a:ext cx="3429000" cy="2743200"/>
          </a:xfrm>
        </p:spPr>
        <p:txBody>
          <a:bodyPr/>
          <a:lstStyle/>
          <a:p>
            <a:pPr marL="800100" lvl="1" indent="-342900">
              <a:buFont typeface="Arial" pitchFamily="34" charset="0"/>
              <a:buChar char="•"/>
            </a:pPr>
            <a:r>
              <a:rPr lang="en-US" sz="2000" smtClean="0"/>
              <a:t>Program Vision</a:t>
            </a:r>
          </a:p>
          <a:p>
            <a:pPr marL="800100" lvl="1" indent="-342900">
              <a:buFont typeface="Arial" pitchFamily="34" charset="0"/>
              <a:buChar char="•"/>
            </a:pPr>
            <a:r>
              <a:rPr lang="en-US" sz="2000" smtClean="0"/>
              <a:t>Justification</a:t>
            </a:r>
          </a:p>
          <a:p>
            <a:pPr marL="800100" lvl="1" indent="-342900">
              <a:buFont typeface="Arial" pitchFamily="34" charset="0"/>
              <a:buChar char="•"/>
            </a:pPr>
            <a:r>
              <a:rPr lang="en-US" sz="2000" smtClean="0"/>
              <a:t>Strategic fit </a:t>
            </a:r>
          </a:p>
          <a:p>
            <a:pPr marL="800100" lvl="1" indent="-342900">
              <a:buFont typeface="Arial" pitchFamily="34" charset="0"/>
              <a:buChar char="•"/>
            </a:pPr>
            <a:r>
              <a:rPr lang="en-US" sz="2000" smtClean="0"/>
              <a:t>Objectives (Benefits) </a:t>
            </a:r>
          </a:p>
          <a:p>
            <a:pPr marL="800100" lvl="1" indent="-342900">
              <a:buFont typeface="Arial" pitchFamily="34" charset="0"/>
              <a:buChar char="•"/>
            </a:pPr>
            <a:r>
              <a:rPr lang="en-US" sz="2000" smtClean="0"/>
              <a:t>Outcome</a:t>
            </a:r>
          </a:p>
          <a:p>
            <a:pPr marL="800100" lvl="1" indent="-342900">
              <a:buFont typeface="Arial" pitchFamily="34" charset="0"/>
              <a:buChar char="•"/>
            </a:pPr>
            <a:r>
              <a:rPr lang="en-US" sz="2000" smtClean="0"/>
              <a:t>Components                  ( Projects )</a:t>
            </a:r>
          </a:p>
        </p:txBody>
      </p:sp>
      <p:sp>
        <p:nvSpPr>
          <p:cNvPr id="33796" name="Content Placeholder 6"/>
          <p:cNvSpPr>
            <a:spLocks noGrp="1"/>
          </p:cNvSpPr>
          <p:nvPr>
            <p:ph sz="half" idx="2"/>
          </p:nvPr>
        </p:nvSpPr>
        <p:spPr>
          <a:xfrm>
            <a:off x="4533900" y="3581400"/>
            <a:ext cx="3886200" cy="2438400"/>
          </a:xfrm>
        </p:spPr>
        <p:txBody>
          <a:bodyPr/>
          <a:lstStyle/>
          <a:p>
            <a:pPr>
              <a:buFont typeface="Arial" pitchFamily="34" charset="0"/>
              <a:buChar char="•"/>
            </a:pPr>
            <a:r>
              <a:rPr lang="en-US" sz="2000" smtClean="0"/>
              <a:t>Time lines </a:t>
            </a:r>
          </a:p>
          <a:p>
            <a:pPr>
              <a:buFont typeface="Arial" pitchFamily="34" charset="0"/>
              <a:buChar char="•"/>
            </a:pPr>
            <a:r>
              <a:rPr lang="en-US" sz="2000" smtClean="0"/>
              <a:t>Budget forecast</a:t>
            </a:r>
          </a:p>
          <a:p>
            <a:pPr>
              <a:buFont typeface="Arial" pitchFamily="34" charset="0"/>
              <a:buChar char="•"/>
            </a:pPr>
            <a:r>
              <a:rPr lang="en-US" sz="2000" smtClean="0"/>
              <a:t>Stakeholder considerations</a:t>
            </a:r>
          </a:p>
          <a:p>
            <a:pPr>
              <a:buFont typeface="Arial" pitchFamily="34" charset="0"/>
              <a:buChar char="•"/>
            </a:pPr>
            <a:r>
              <a:rPr lang="en-US" sz="2000" smtClean="0"/>
              <a:t>Program Governance</a:t>
            </a:r>
          </a:p>
          <a:p>
            <a:pPr>
              <a:buFont typeface="Arial" pitchFamily="34" charset="0"/>
              <a:buChar char="•"/>
            </a:pPr>
            <a:r>
              <a:rPr lang="en-US" sz="2000" smtClean="0"/>
              <a:t>Risks &amp; Issues</a:t>
            </a:r>
          </a:p>
          <a:p>
            <a:pPr>
              <a:buFont typeface="Arial" pitchFamily="34" charset="0"/>
              <a:buChar char="•"/>
            </a:pPr>
            <a:r>
              <a:rPr lang="en-US" sz="2000" smtClean="0"/>
              <a:t>Assumptions &amp; Constraints</a:t>
            </a:r>
          </a:p>
        </p:txBody>
      </p:sp>
      <p:grpSp>
        <p:nvGrpSpPr>
          <p:cNvPr id="33797" name="Group 3"/>
          <p:cNvGrpSpPr>
            <a:grpSpLocks/>
          </p:cNvGrpSpPr>
          <p:nvPr/>
        </p:nvGrpSpPr>
        <p:grpSpPr bwMode="auto">
          <a:xfrm>
            <a:off x="457200" y="1600200"/>
            <a:ext cx="8153400" cy="942975"/>
            <a:chOff x="0" y="0"/>
            <a:chExt cx="8153400" cy="661607"/>
          </a:xfrm>
        </p:grpSpPr>
        <p:sp>
          <p:nvSpPr>
            <p:cNvPr id="5" name="Rectangle 4"/>
            <p:cNvSpPr/>
            <p:nvPr/>
          </p:nvSpPr>
          <p:spPr>
            <a:xfrm>
              <a:off x="0" y="0"/>
              <a:ext cx="8153400" cy="661607"/>
            </a:xfrm>
            <a:prstGeom prst="rect">
              <a:avLst/>
            </a:prstGeom>
            <a:solidFill>
              <a:srgbClr val="00206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6" name="Rectangle 5"/>
            <p:cNvSpPr/>
            <p:nvPr/>
          </p:nvSpPr>
          <p:spPr>
            <a:xfrm>
              <a:off x="0" y="0"/>
              <a:ext cx="8153400" cy="661607"/>
            </a:xfrm>
            <a:prstGeom prst="rect">
              <a:avLst/>
            </a:prstGeom>
          </p:spPr>
          <p:style>
            <a:lnRef idx="0">
              <a:scrgbClr r="0" g="0" b="0"/>
            </a:lnRef>
            <a:fillRef idx="0">
              <a:scrgbClr r="0" g="0" b="0"/>
            </a:fillRef>
            <a:effectRef idx="0">
              <a:scrgbClr r="0" g="0" b="0"/>
            </a:effectRef>
            <a:fontRef idx="minor">
              <a:schemeClr val="lt1"/>
            </a:fontRef>
          </p:style>
          <p:txBody>
            <a:bodyPr lIns="170688" tIns="170688" rIns="170688" bIns="170688" spcCol="1270" anchor="ctr"/>
            <a:lstStyle/>
            <a:p>
              <a:pPr algn="ctr" defTabSz="1066800">
                <a:lnSpc>
                  <a:spcPct val="90000"/>
                </a:lnSpc>
                <a:spcAft>
                  <a:spcPct val="35000"/>
                </a:spcAft>
                <a:defRPr/>
              </a:pPr>
              <a:r>
                <a:rPr lang="en-US" sz="2000" dirty="0"/>
                <a:t>The program charter is the primary document reviewed by the Governance board to decide if the program will be authorized.</a:t>
              </a:r>
            </a:p>
          </p:txBody>
        </p:sp>
      </p:grpSp>
      <p:sp>
        <p:nvSpPr>
          <p:cNvPr id="10" name="TextBox 9"/>
          <p:cNvSpPr txBox="1"/>
          <p:nvPr/>
        </p:nvSpPr>
        <p:spPr>
          <a:xfrm>
            <a:off x="492125" y="377825"/>
            <a:ext cx="5832475" cy="460375"/>
          </a:xfrm>
          <a:prstGeom prst="rect">
            <a:avLst/>
          </a:prstGeom>
          <a:noFill/>
        </p:spPr>
        <p:txBody>
          <a:bodyPr>
            <a:spAutoFit/>
          </a:bodyPr>
          <a:lstStyle/>
          <a:p>
            <a:pPr>
              <a:defRPr/>
            </a:pPr>
            <a:r>
              <a:rPr lang="en-US" sz="2400" cap="small" dirty="0">
                <a:solidFill>
                  <a:schemeClr val="tx1"/>
                </a:solidFill>
              </a:rPr>
              <a:t>Program Charter - Exercise</a:t>
            </a:r>
          </a:p>
        </p:txBody>
      </p:sp>
      <p:sp>
        <p:nvSpPr>
          <p:cNvPr id="33799" name="TextBox 10"/>
          <p:cNvSpPr txBox="1">
            <a:spLocks noChangeArrowheads="1"/>
          </p:cNvSpPr>
          <p:nvPr/>
        </p:nvSpPr>
        <p:spPr bwMode="auto">
          <a:xfrm>
            <a:off x="457200" y="2895600"/>
            <a:ext cx="4870450" cy="400050"/>
          </a:xfrm>
          <a:prstGeom prst="rect">
            <a:avLst/>
          </a:prstGeom>
          <a:noFill/>
          <a:ln w="9525">
            <a:noFill/>
            <a:miter lim="800000"/>
            <a:headEnd/>
            <a:tailEnd/>
          </a:ln>
        </p:spPr>
        <p:txBody>
          <a:bodyPr wrap="none">
            <a:spAutoFit/>
          </a:bodyPr>
          <a:lstStyle/>
          <a:p>
            <a:r>
              <a:rPr lang="en-US" sz="2000"/>
              <a:t>The program charter  generally includes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6"/>
          <p:cNvSpPr txBox="1">
            <a:spLocks noGrp="1" noChangeArrowheads="1"/>
          </p:cNvSpPr>
          <p:nvPr/>
        </p:nvSpPr>
        <p:spPr bwMode="auto">
          <a:xfrm>
            <a:off x="6553200" y="6245225"/>
            <a:ext cx="2133600" cy="476250"/>
          </a:xfrm>
          <a:prstGeom prst="rect">
            <a:avLst/>
          </a:prstGeom>
          <a:noFill/>
          <a:ln w="9525">
            <a:noFill/>
            <a:miter lim="800000"/>
            <a:headEnd/>
            <a:tailEnd/>
          </a:ln>
        </p:spPr>
        <p:txBody>
          <a:bodyPr/>
          <a:lstStyle/>
          <a:p>
            <a:pPr algn="r" eaLnBrk="0" hangingPunct="0"/>
            <a:fld id="{5C82E3CA-F9B3-4F31-92E4-9E4A2307B88F}" type="slidenum">
              <a:rPr lang="en-US" sz="1400">
                <a:solidFill>
                  <a:schemeClr val="tx1"/>
                </a:solidFill>
              </a:rPr>
              <a:pPr algn="r" eaLnBrk="0" hangingPunct="0"/>
              <a:t>2</a:t>
            </a:fld>
            <a:endParaRPr lang="en-US" sz="1400">
              <a:solidFill>
                <a:schemeClr val="tx1"/>
              </a:solidFill>
            </a:endParaRPr>
          </a:p>
        </p:txBody>
      </p:sp>
      <p:sp>
        <p:nvSpPr>
          <p:cNvPr id="16387" name="Shape 552961"/>
          <p:cNvSpPr>
            <a:spLocks noGrp="1" noChangeArrowheads="1"/>
          </p:cNvSpPr>
          <p:nvPr>
            <p:ph type="title"/>
          </p:nvPr>
        </p:nvSpPr>
        <p:spPr>
          <a:xfrm>
            <a:off x="-533400" y="-152400"/>
            <a:ext cx="8229600" cy="1143000"/>
          </a:xfrm>
        </p:spPr>
        <p:txBody>
          <a:bodyPr lIns="0" tIns="0" rIns="0" bIns="0"/>
          <a:lstStyle/>
          <a:p>
            <a:pPr marL="0" indent="0" algn="ctr" defTabSz="914400"/>
            <a:r>
              <a:rPr lang="en-US" smtClean="0"/>
              <a:t>Do you manage Program or Project?</a:t>
            </a:r>
          </a:p>
        </p:txBody>
      </p:sp>
      <p:sp>
        <p:nvSpPr>
          <p:cNvPr id="985092" name="Shape 552962"/>
          <p:cNvSpPr>
            <a:spLocks noGrp="1" noChangeArrowheads="1"/>
          </p:cNvSpPr>
          <p:nvPr>
            <p:ph type="body" idx="1"/>
          </p:nvPr>
        </p:nvSpPr>
        <p:spPr>
          <a:solidFill>
            <a:schemeClr val="bg1">
              <a:lumMod val="85000"/>
            </a:schemeClr>
          </a:solidFill>
          <a:ln>
            <a:noFill/>
          </a:ln>
        </p:spPr>
        <p:style>
          <a:lnRef idx="2">
            <a:schemeClr val="dk1"/>
          </a:lnRef>
          <a:fillRef idx="1">
            <a:schemeClr val="lt1"/>
          </a:fillRef>
          <a:effectRef idx="0">
            <a:schemeClr val="dk1"/>
          </a:effectRef>
          <a:fontRef idx="minor">
            <a:schemeClr val="dk1"/>
          </a:fontRef>
        </p:style>
        <p:txBody>
          <a:bodyPr lIns="0" tIns="0" rIns="0" bIns="0" anchor="ctr"/>
          <a:lstStyle/>
          <a:p>
            <a:pPr algn="ctr" defTabSz="914400">
              <a:lnSpc>
                <a:spcPct val="90000"/>
              </a:lnSpc>
              <a:defRPr/>
            </a:pPr>
            <a:r>
              <a:rPr lang="en-US" sz="3200" dirty="0" smtClean="0">
                <a:ln w="1905"/>
                <a:gradFill flip="none" rotWithShape="1">
                  <a:gsLst>
                    <a:gs pos="0">
                      <a:srgbClr val="000082"/>
                    </a:gs>
                    <a:gs pos="13000">
                      <a:srgbClr val="0047FF"/>
                    </a:gs>
                    <a:gs pos="28000">
                      <a:srgbClr val="000082"/>
                    </a:gs>
                    <a:gs pos="42999">
                      <a:srgbClr val="0047FF"/>
                    </a:gs>
                    <a:gs pos="58000">
                      <a:srgbClr val="000082"/>
                    </a:gs>
                    <a:gs pos="72000">
                      <a:srgbClr val="0047FF"/>
                    </a:gs>
                    <a:gs pos="87000">
                      <a:srgbClr val="000082"/>
                    </a:gs>
                    <a:gs pos="100000">
                      <a:srgbClr val="0047FF"/>
                    </a:gs>
                  </a:gsLst>
                  <a:lin ang="5400000" scaled="0"/>
                  <a:tileRect r="-100000" b="-100000"/>
                </a:gradFill>
                <a:effectLst>
                  <a:innerShdw blurRad="69850" dist="43180" dir="5400000">
                    <a:srgbClr val="000000">
                      <a:alpha val="65000"/>
                    </a:srgbClr>
                  </a:innerShdw>
                </a:effectLst>
                <a:latin typeface="Elephant" pitchFamily="18" charset="0"/>
              </a:rPr>
              <a:t>Project</a:t>
            </a:r>
          </a:p>
        </p:txBody>
      </p:sp>
      <p:sp>
        <p:nvSpPr>
          <p:cNvPr id="16389" name="Content Placeholder 2"/>
          <p:cNvSpPr>
            <a:spLocks noGrp="1"/>
          </p:cNvSpPr>
          <p:nvPr>
            <p:ph sz="half" idx="2"/>
          </p:nvPr>
        </p:nvSpPr>
        <p:spPr/>
        <p:txBody>
          <a:bodyPr/>
          <a:lstStyle/>
          <a:p>
            <a:r>
              <a:rPr lang="en-US" smtClean="0"/>
              <a:t>A Project is a </a:t>
            </a:r>
            <a:r>
              <a:rPr lang="en-US" smtClean="0">
                <a:solidFill>
                  <a:srgbClr val="FF0000"/>
                </a:solidFill>
              </a:rPr>
              <a:t>temporary</a:t>
            </a:r>
            <a:r>
              <a:rPr lang="en-US" smtClean="0"/>
              <a:t> endeavor undertaken to create a </a:t>
            </a:r>
            <a:r>
              <a:rPr lang="en-US" smtClean="0">
                <a:solidFill>
                  <a:srgbClr val="FF0000"/>
                </a:solidFill>
              </a:rPr>
              <a:t>unique </a:t>
            </a:r>
            <a:r>
              <a:rPr lang="en-US" smtClean="0"/>
              <a:t>product, service, or result.</a:t>
            </a:r>
          </a:p>
          <a:p>
            <a:endParaRPr lang="en-US" smtClean="0"/>
          </a:p>
        </p:txBody>
      </p:sp>
      <p:sp>
        <p:nvSpPr>
          <p:cNvPr id="4" name="Text Placeholder 3"/>
          <p:cNvSpPr>
            <a:spLocks noGrp="1"/>
          </p:cNvSpPr>
          <p:nvPr>
            <p:ph type="body" sz="quarter" idx="3"/>
          </p:nvPr>
        </p:nvSpPr>
        <p:spPr>
          <a:solidFill>
            <a:schemeClr val="bg1">
              <a:lumMod val="85000"/>
            </a:schemeClr>
          </a:solidFill>
          <a:ln w="9525">
            <a:noFill/>
          </a:ln>
        </p:spPr>
        <p:style>
          <a:lnRef idx="2">
            <a:schemeClr val="dk1"/>
          </a:lnRef>
          <a:fillRef idx="1">
            <a:schemeClr val="lt1"/>
          </a:fillRef>
          <a:effectRef idx="0">
            <a:schemeClr val="dk1"/>
          </a:effectRef>
          <a:fontRef idx="minor">
            <a:schemeClr val="dk1"/>
          </a:fontRef>
        </p:style>
        <p:txBody>
          <a:bodyPr lIns="0" tIns="0" rIns="0" bIns="0" anchor="ctr"/>
          <a:lstStyle/>
          <a:p>
            <a:pPr algn="ctr" defTabSz="914400">
              <a:lnSpc>
                <a:spcPct val="90000"/>
              </a:lnSpc>
              <a:defRPr/>
            </a:pPr>
            <a:r>
              <a:rPr lang="en-US" sz="3200" dirty="0">
                <a:ln w="1905"/>
                <a:gradFill flip="none" rotWithShape="1">
                  <a:gsLst>
                    <a:gs pos="0">
                      <a:srgbClr val="000082"/>
                    </a:gs>
                    <a:gs pos="13000">
                      <a:srgbClr val="0047FF"/>
                    </a:gs>
                    <a:gs pos="28000">
                      <a:srgbClr val="000082"/>
                    </a:gs>
                    <a:gs pos="42999">
                      <a:srgbClr val="0047FF"/>
                    </a:gs>
                    <a:gs pos="58000">
                      <a:srgbClr val="000082"/>
                    </a:gs>
                    <a:gs pos="72000">
                      <a:srgbClr val="0047FF"/>
                    </a:gs>
                    <a:gs pos="87000">
                      <a:srgbClr val="000082"/>
                    </a:gs>
                    <a:gs pos="100000">
                      <a:srgbClr val="0047FF"/>
                    </a:gs>
                  </a:gsLst>
                  <a:lin ang="5400000" scaled="0"/>
                  <a:tileRect r="-100000" b="-100000"/>
                </a:gradFill>
                <a:effectLst>
                  <a:innerShdw blurRad="69850" dist="43180" dir="5400000">
                    <a:srgbClr val="000000">
                      <a:alpha val="65000"/>
                    </a:srgbClr>
                  </a:innerShdw>
                </a:effectLst>
                <a:latin typeface="Elephant" pitchFamily="18" charset="0"/>
              </a:rPr>
              <a:t>Program </a:t>
            </a:r>
          </a:p>
        </p:txBody>
      </p:sp>
      <p:sp>
        <p:nvSpPr>
          <p:cNvPr id="5" name="Content Placeholder 4"/>
          <p:cNvSpPr>
            <a:spLocks noGrp="1"/>
          </p:cNvSpPr>
          <p:nvPr>
            <p:ph sz="quarter" idx="4"/>
          </p:nvPr>
        </p:nvSpPr>
        <p:spPr/>
        <p:txBody>
          <a:bodyPr/>
          <a:lstStyle/>
          <a:p>
            <a:pPr>
              <a:defRPr/>
            </a:pPr>
            <a:r>
              <a:rPr lang="en-US" kern="1200" dirty="0"/>
              <a:t>A Program is a </a:t>
            </a:r>
            <a:r>
              <a:rPr lang="en-US" kern="1200" dirty="0">
                <a:solidFill>
                  <a:srgbClr val="FF0000"/>
                </a:solidFill>
              </a:rPr>
              <a:t>group of related projects </a:t>
            </a:r>
            <a:r>
              <a:rPr lang="en-US" kern="1200" dirty="0"/>
              <a:t>managed in a </a:t>
            </a:r>
            <a:r>
              <a:rPr lang="en-US" dirty="0"/>
              <a:t>coordinated way </a:t>
            </a:r>
            <a:r>
              <a:rPr lang="en-US" dirty="0">
                <a:solidFill>
                  <a:srgbClr val="FF0000"/>
                </a:solidFill>
              </a:rPr>
              <a:t>to obtain benefits </a:t>
            </a:r>
            <a:r>
              <a:rPr lang="en-US" dirty="0"/>
              <a:t>and not available from managing them individually.</a:t>
            </a:r>
            <a:endParaRPr lang="en-US" kern="1200" dirty="0"/>
          </a:p>
          <a:p>
            <a:pPr>
              <a:defRPr/>
            </a:pP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6"/>
          <p:cNvSpPr txBox="1">
            <a:spLocks noGrp="1" noChangeArrowheads="1"/>
          </p:cNvSpPr>
          <p:nvPr/>
        </p:nvSpPr>
        <p:spPr bwMode="auto">
          <a:xfrm>
            <a:off x="6553200" y="6245225"/>
            <a:ext cx="2133600" cy="476250"/>
          </a:xfrm>
          <a:prstGeom prst="rect">
            <a:avLst/>
          </a:prstGeom>
          <a:noFill/>
          <a:ln w="9525">
            <a:noFill/>
            <a:miter lim="800000"/>
            <a:headEnd/>
            <a:tailEnd/>
          </a:ln>
        </p:spPr>
        <p:txBody>
          <a:bodyPr/>
          <a:lstStyle/>
          <a:p>
            <a:pPr algn="r" eaLnBrk="0" hangingPunct="0"/>
            <a:fld id="{D9EEB3C1-77DE-4C32-9BE5-286DA70922FF}" type="slidenum">
              <a:rPr lang="en-US" sz="1400">
                <a:solidFill>
                  <a:schemeClr val="tx1"/>
                </a:solidFill>
              </a:rPr>
              <a:pPr algn="r" eaLnBrk="0" hangingPunct="0"/>
              <a:t>20</a:t>
            </a:fld>
            <a:endParaRPr lang="en-US" sz="1400">
              <a:solidFill>
                <a:schemeClr val="tx1"/>
              </a:solidFill>
            </a:endParaRPr>
          </a:p>
        </p:txBody>
      </p:sp>
      <p:graphicFrame>
        <p:nvGraphicFramePr>
          <p:cNvPr id="1026" name="Object 208"/>
          <p:cNvGraphicFramePr>
            <a:graphicFrameLocks noChangeAspect="1"/>
          </p:cNvGraphicFramePr>
          <p:nvPr/>
        </p:nvGraphicFramePr>
        <p:xfrm>
          <a:off x="960438" y="1905000"/>
          <a:ext cx="1325562" cy="4024313"/>
        </p:xfrm>
        <a:graphic>
          <a:graphicData uri="http://schemas.openxmlformats.org/presentationml/2006/ole">
            <p:oleObj spid="_x0000_s1026" name="Clip" r:id="rId4" imgW="1296063" imgH="3934305" progId="">
              <p:embed/>
            </p:oleObj>
          </a:graphicData>
        </a:graphic>
      </p:graphicFrame>
      <p:sp>
        <p:nvSpPr>
          <p:cNvPr id="575491" name="Rectangle 6145"/>
          <p:cNvSpPr>
            <a:spLocks noChangeArrowheads="1" noChangeShapeType="1" noTextEdit="1"/>
          </p:cNvSpPr>
          <p:nvPr/>
        </p:nvSpPr>
        <p:spPr bwMode="auto">
          <a:xfrm>
            <a:off x="3390900" y="2895600"/>
            <a:ext cx="2781300" cy="647700"/>
          </a:xfrm>
          <a:prstGeom prst="rect">
            <a:avLst/>
          </a:prstGeom>
        </p:spPr>
        <p:txBody>
          <a:bodyPr wrap="none" fromWordArt="1"/>
          <a:lstStyle/>
          <a:p>
            <a:pPr algn="ctr" eaLnBrk="0" hangingPunct="0">
              <a:defRPr/>
            </a:pPr>
            <a:r>
              <a:rPr lang="en-US" sz="3600" kern="10" dirty="0">
                <a:ln w="12700" algn="ctr">
                  <a:solidFill>
                    <a:srgbClr val="EAEAEA"/>
                  </a:solidFill>
                  <a:round/>
                  <a:headEnd type="none" w="sm" len="sm"/>
                  <a:tailEnd type="none" w="sm" len="sm"/>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outerShdw>
                </a:effectLst>
                <a:latin typeface="Arial Black"/>
              </a:rPr>
              <a:t>Questions?</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6"/>
          <p:cNvSpPr txBox="1">
            <a:spLocks noGrp="1" noChangeArrowheads="1"/>
          </p:cNvSpPr>
          <p:nvPr/>
        </p:nvSpPr>
        <p:spPr bwMode="auto">
          <a:xfrm>
            <a:off x="6553200" y="6245225"/>
            <a:ext cx="2133600" cy="476250"/>
          </a:xfrm>
          <a:prstGeom prst="rect">
            <a:avLst/>
          </a:prstGeom>
          <a:noFill/>
          <a:ln w="9525">
            <a:noFill/>
            <a:miter lim="800000"/>
            <a:headEnd/>
            <a:tailEnd/>
          </a:ln>
        </p:spPr>
        <p:txBody>
          <a:bodyPr/>
          <a:lstStyle/>
          <a:p>
            <a:pPr algn="r" eaLnBrk="0" hangingPunct="0"/>
            <a:fld id="{0BFEACC2-C535-47AD-9B85-A8EACACF7579}" type="slidenum">
              <a:rPr lang="en-US" sz="1400">
                <a:solidFill>
                  <a:schemeClr val="tx1"/>
                </a:solidFill>
              </a:rPr>
              <a:pPr algn="r" eaLnBrk="0" hangingPunct="0"/>
              <a:t>21</a:t>
            </a:fld>
            <a:endParaRPr lang="en-US" sz="1400">
              <a:solidFill>
                <a:schemeClr val="tx1"/>
              </a:solidFill>
            </a:endParaRPr>
          </a:p>
        </p:txBody>
      </p:sp>
      <p:sp>
        <p:nvSpPr>
          <p:cNvPr id="34819" name="Shape 633858"/>
          <p:cNvSpPr>
            <a:spLocks noGrp="1" noChangeArrowheads="1"/>
          </p:cNvSpPr>
          <p:nvPr>
            <p:ph type="subTitle" idx="4294967295"/>
          </p:nvPr>
        </p:nvSpPr>
        <p:spPr>
          <a:xfrm>
            <a:off x="762000" y="2133600"/>
            <a:ext cx="7069138" cy="1752600"/>
          </a:xfrm>
        </p:spPr>
        <p:txBody>
          <a:bodyPr lIns="0" tIns="0" rIns="0" bIns="0" anchor="ctr"/>
          <a:lstStyle/>
          <a:p>
            <a:pPr marL="0" indent="0" algn="ctr" defTabSz="914400">
              <a:buFont typeface="Wingdings" pitchFamily="2" charset="2"/>
              <a:buNone/>
            </a:pPr>
            <a:r>
              <a:rPr lang="en-US" sz="3200" smtClean="0"/>
              <a:t>Systems Approach to Project Management – An overview</a:t>
            </a: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051" name="Rectangle 6"/>
          <p:cNvSpPr txBox="1">
            <a:spLocks noGrp="1" noChangeArrowheads="1"/>
          </p:cNvSpPr>
          <p:nvPr/>
        </p:nvSpPr>
        <p:spPr bwMode="auto">
          <a:xfrm>
            <a:off x="6553200" y="6245225"/>
            <a:ext cx="2133600" cy="476250"/>
          </a:xfrm>
          <a:prstGeom prst="rect">
            <a:avLst/>
          </a:prstGeom>
          <a:noFill/>
          <a:ln w="9525">
            <a:noFill/>
            <a:miter lim="800000"/>
            <a:headEnd/>
            <a:tailEnd/>
          </a:ln>
        </p:spPr>
        <p:txBody>
          <a:bodyPr/>
          <a:lstStyle/>
          <a:p>
            <a:pPr algn="r" eaLnBrk="0" hangingPunct="0"/>
            <a:fld id="{4A25487B-B62C-483A-8CA4-4E425650DB42}" type="slidenum">
              <a:rPr lang="en-US" sz="1400">
                <a:solidFill>
                  <a:schemeClr val="tx1"/>
                </a:solidFill>
              </a:rPr>
              <a:pPr algn="r" eaLnBrk="0" hangingPunct="0"/>
              <a:t>22</a:t>
            </a:fld>
            <a:endParaRPr lang="en-US" sz="1400">
              <a:solidFill>
                <a:schemeClr val="tx1"/>
              </a:solidFill>
            </a:endParaRPr>
          </a:p>
        </p:txBody>
      </p:sp>
      <p:sp>
        <p:nvSpPr>
          <p:cNvPr id="2052" name="Rectangle 532484">
            <a:hlinkClick r:id="rId4" action="ppaction://hlinksldjump"/>
          </p:cNvPr>
          <p:cNvSpPr>
            <a:spLocks noChangeArrowheads="1"/>
          </p:cNvSpPr>
          <p:nvPr/>
        </p:nvSpPr>
        <p:spPr bwMode="auto">
          <a:xfrm>
            <a:off x="512763" y="5697538"/>
            <a:ext cx="7869237" cy="627062"/>
          </a:xfrm>
          <a:prstGeom prst="rect">
            <a:avLst/>
          </a:prstGeom>
          <a:solidFill>
            <a:srgbClr val="0000FF"/>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B9D73"/>
            </a:extrusionClr>
          </a:sp3d>
        </p:spPr>
        <p:txBody>
          <a:bodyPr wrap="none" anchor="ctr">
            <a:flatTx/>
          </a:bodyPr>
          <a:lstStyle/>
          <a:p>
            <a:pPr algn="ctr" eaLnBrk="0" hangingPunct="0"/>
            <a:r>
              <a:rPr lang="en-US" sz="2000" b="1" i="1">
                <a:solidFill>
                  <a:schemeClr val="bg1"/>
                </a:solidFill>
                <a:latin typeface="Arial Narrow" pitchFamily="34" charset="0"/>
              </a:rPr>
              <a:t>Do you satisfy the eligibility (Education and Experience ) criteria ?</a:t>
            </a:r>
          </a:p>
        </p:txBody>
      </p:sp>
      <p:sp>
        <p:nvSpPr>
          <p:cNvPr id="2053" name="Rectangle 532484">
            <a:hlinkClick r:id="rId4" action="ppaction://hlinksldjump"/>
          </p:cNvPr>
          <p:cNvSpPr>
            <a:spLocks noChangeArrowheads="1"/>
          </p:cNvSpPr>
          <p:nvPr/>
        </p:nvSpPr>
        <p:spPr bwMode="auto">
          <a:xfrm>
            <a:off x="533400" y="5011738"/>
            <a:ext cx="7869238" cy="627062"/>
          </a:xfrm>
          <a:prstGeom prst="rect">
            <a:avLst/>
          </a:prstGeom>
          <a:solidFill>
            <a:srgbClr val="FB9D73"/>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B9D73"/>
            </a:extrusionClr>
          </a:sp3d>
        </p:spPr>
        <p:txBody>
          <a:bodyPr wrap="none" anchor="ctr">
            <a:flatTx/>
          </a:bodyPr>
          <a:lstStyle/>
          <a:p>
            <a:pPr algn="r" eaLnBrk="0" hangingPunct="0"/>
            <a:r>
              <a:rPr lang="en-US" sz="1400" b="1" i="1">
                <a:solidFill>
                  <a:schemeClr val="bg1"/>
                </a:solidFill>
                <a:latin typeface="Arial Narrow" pitchFamily="34" charset="0"/>
              </a:rPr>
              <a:t>Become a PMI member. Cost 139 US $. </a:t>
            </a:r>
          </a:p>
          <a:p>
            <a:pPr algn="r" eaLnBrk="0" hangingPunct="0"/>
            <a:r>
              <a:rPr lang="en-US" sz="1400" b="1" i="1">
                <a:solidFill>
                  <a:schemeClr val="bg1"/>
                </a:solidFill>
                <a:latin typeface="Arial Narrow" pitchFamily="34" charset="0"/>
              </a:rPr>
              <a:t>Time span : On line </a:t>
            </a:r>
          </a:p>
        </p:txBody>
      </p:sp>
      <p:sp>
        <p:nvSpPr>
          <p:cNvPr id="2054" name="Rectangle 532485">
            <a:hlinkClick r:id="rId5" action="ppaction://hlinksldjump"/>
          </p:cNvPr>
          <p:cNvSpPr>
            <a:spLocks noChangeArrowheads="1"/>
          </p:cNvSpPr>
          <p:nvPr/>
        </p:nvSpPr>
        <p:spPr bwMode="auto">
          <a:xfrm>
            <a:off x="1543050" y="4319588"/>
            <a:ext cx="6859588" cy="628650"/>
          </a:xfrm>
          <a:prstGeom prst="rect">
            <a:avLst/>
          </a:prstGeom>
          <a:solidFill>
            <a:srgbClr val="FB9D73"/>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B9D73"/>
            </a:extrusionClr>
          </a:sp3d>
        </p:spPr>
        <p:txBody>
          <a:bodyPr wrap="none" anchor="ctr">
            <a:flatTx/>
          </a:bodyPr>
          <a:lstStyle/>
          <a:p>
            <a:pPr algn="r" eaLnBrk="0" hangingPunct="0"/>
            <a:endParaRPr lang="en-US" sz="1400" b="1" i="1">
              <a:solidFill>
                <a:schemeClr val="bg1"/>
              </a:solidFill>
              <a:latin typeface="Arial Narrow" pitchFamily="34" charset="0"/>
            </a:endParaRPr>
          </a:p>
          <a:p>
            <a:pPr algn="r" eaLnBrk="0" hangingPunct="0"/>
            <a:r>
              <a:rPr lang="en-US" sz="1400" b="1" i="1">
                <a:solidFill>
                  <a:schemeClr val="bg1"/>
                </a:solidFill>
                <a:latin typeface="Arial Narrow" pitchFamily="34" charset="0"/>
              </a:rPr>
              <a:t>Mandatory training/PM education for </a:t>
            </a:r>
          </a:p>
          <a:p>
            <a:pPr algn="r" eaLnBrk="0" hangingPunct="0"/>
            <a:r>
              <a:rPr lang="en-US" sz="1400" b="1" i="1">
                <a:solidFill>
                  <a:schemeClr val="bg1"/>
                </a:solidFill>
                <a:latin typeface="Arial Narrow" pitchFamily="34" charset="0"/>
              </a:rPr>
              <a:t>35 hours of credits (chapter, university, or REP)</a:t>
            </a:r>
          </a:p>
          <a:p>
            <a:pPr algn="r" eaLnBrk="0" hangingPunct="0"/>
            <a:endParaRPr lang="en-US" sz="1400" b="1" i="1">
              <a:solidFill>
                <a:schemeClr val="bg1"/>
              </a:solidFill>
              <a:latin typeface="Arial Narrow" pitchFamily="34" charset="0"/>
            </a:endParaRPr>
          </a:p>
        </p:txBody>
      </p:sp>
      <p:sp>
        <p:nvSpPr>
          <p:cNvPr id="2055" name="Rectangle 532486">
            <a:hlinkClick r:id="rId6" action="ppaction://hlinksldjump"/>
          </p:cNvPr>
          <p:cNvSpPr>
            <a:spLocks noChangeArrowheads="1"/>
          </p:cNvSpPr>
          <p:nvPr/>
        </p:nvSpPr>
        <p:spPr bwMode="auto">
          <a:xfrm>
            <a:off x="2147888" y="3690938"/>
            <a:ext cx="6254750" cy="565150"/>
          </a:xfrm>
          <a:prstGeom prst="rect">
            <a:avLst/>
          </a:prstGeom>
          <a:solidFill>
            <a:srgbClr val="FB9D73"/>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B9D73"/>
            </a:extrusionClr>
          </a:sp3d>
        </p:spPr>
        <p:txBody>
          <a:bodyPr wrap="none" anchor="ctr">
            <a:flatTx/>
          </a:bodyPr>
          <a:lstStyle/>
          <a:p>
            <a:pPr algn="r" eaLnBrk="0" hangingPunct="0"/>
            <a:endParaRPr lang="en-US" sz="1400" b="1" i="1">
              <a:solidFill>
                <a:schemeClr val="bg1"/>
              </a:solidFill>
              <a:latin typeface="Arial Narrow" pitchFamily="34" charset="0"/>
            </a:endParaRPr>
          </a:p>
          <a:p>
            <a:pPr algn="r" eaLnBrk="0" hangingPunct="0"/>
            <a:r>
              <a:rPr lang="en-US" sz="1400" b="1" i="1">
                <a:solidFill>
                  <a:schemeClr val="bg1"/>
                </a:solidFill>
                <a:latin typeface="Arial Narrow" pitchFamily="34" charset="0"/>
              </a:rPr>
              <a:t>Submit PMP examination Application.</a:t>
            </a:r>
          </a:p>
          <a:p>
            <a:pPr algn="r" eaLnBrk="0" hangingPunct="0"/>
            <a:r>
              <a:rPr lang="en-US" sz="1400" b="1" i="1">
                <a:solidFill>
                  <a:schemeClr val="bg1"/>
                </a:solidFill>
                <a:latin typeface="Arial Narrow" pitchFamily="34" charset="0"/>
              </a:rPr>
              <a:t>Online Time : two days</a:t>
            </a:r>
          </a:p>
          <a:p>
            <a:pPr algn="r" eaLnBrk="0" hangingPunct="0"/>
            <a:endParaRPr lang="en-US" sz="1400" b="1" i="1">
              <a:solidFill>
                <a:schemeClr val="bg1"/>
              </a:solidFill>
              <a:latin typeface="Arial Narrow" pitchFamily="34" charset="0"/>
            </a:endParaRPr>
          </a:p>
        </p:txBody>
      </p:sp>
      <p:sp>
        <p:nvSpPr>
          <p:cNvPr id="532489" name="8-Point Star 532488"/>
          <p:cNvSpPr>
            <a:spLocks noChangeArrowheads="1"/>
          </p:cNvSpPr>
          <p:nvPr/>
        </p:nvSpPr>
        <p:spPr bwMode="auto">
          <a:xfrm>
            <a:off x="1036638" y="4633913"/>
            <a:ext cx="404812" cy="314325"/>
          </a:xfrm>
          <a:prstGeom prst="star8">
            <a:avLst>
              <a:gd name="adj" fmla="val 38250"/>
            </a:avLst>
          </a:prstGeom>
          <a:solidFill>
            <a:schemeClr val="accent1"/>
          </a:solidFill>
          <a:ln w="9525" cap="flat" cmpd="sng" algn="ctr">
            <a:noFill/>
            <a:prstDash val="solid"/>
            <a:miter lim="800000"/>
            <a:headEnd type="none" w="med" len="med"/>
            <a:tailEnd type="none" w="med" len="med"/>
          </a:ln>
          <a:effectLst>
            <a:outerShdw dist="35921" dir="2700000" algn="ctr" rotWithShape="0">
              <a:srgbClr val="808080"/>
            </a:outerShdw>
          </a:effectLst>
        </p:spPr>
        <p:txBody>
          <a:bodyPr wrap="none" anchor="ctr"/>
          <a:lstStyle/>
          <a:p>
            <a:pPr algn="ctr" eaLnBrk="0" hangingPunct="0">
              <a:defRPr/>
            </a:pPr>
            <a:r>
              <a:rPr lang="en-US" sz="1400" dirty="0">
                <a:solidFill>
                  <a:schemeClr val="bg1"/>
                </a:solidFill>
                <a:latin typeface="Times New Roman" pitchFamily="18" charset="0"/>
              </a:rPr>
              <a:t>1</a:t>
            </a:r>
          </a:p>
        </p:txBody>
      </p:sp>
      <p:sp>
        <p:nvSpPr>
          <p:cNvPr id="532490" name="8-Point Star 532489"/>
          <p:cNvSpPr>
            <a:spLocks noChangeArrowheads="1"/>
          </p:cNvSpPr>
          <p:nvPr/>
        </p:nvSpPr>
        <p:spPr bwMode="auto">
          <a:xfrm>
            <a:off x="1641475" y="3943350"/>
            <a:ext cx="404813" cy="312738"/>
          </a:xfrm>
          <a:prstGeom prst="star8">
            <a:avLst>
              <a:gd name="adj" fmla="val 38250"/>
            </a:avLst>
          </a:prstGeom>
          <a:solidFill>
            <a:schemeClr val="accent1"/>
          </a:solidFill>
          <a:ln w="9525" cap="flat" cmpd="sng" algn="ctr">
            <a:solidFill>
              <a:schemeClr val="tx1"/>
            </a:solidFill>
            <a:prstDash val="solid"/>
            <a:miter lim="800000"/>
            <a:headEnd type="none" w="med" len="med"/>
            <a:tailEnd type="none" w="med" len="med"/>
          </a:ln>
          <a:effectLst>
            <a:outerShdw dist="35921" dir="2700000" algn="ctr" rotWithShape="0">
              <a:schemeClr val="bg2"/>
            </a:outerShdw>
          </a:effectLst>
        </p:spPr>
        <p:txBody>
          <a:bodyPr wrap="none" anchor="ctr"/>
          <a:lstStyle/>
          <a:p>
            <a:pPr algn="ctr" eaLnBrk="0" hangingPunct="0">
              <a:defRPr/>
            </a:pPr>
            <a:r>
              <a:rPr lang="en-US" sz="1400" dirty="0">
                <a:solidFill>
                  <a:schemeClr val="bg1"/>
                </a:solidFill>
                <a:latin typeface="Times New Roman" pitchFamily="18" charset="0"/>
              </a:rPr>
              <a:t>2</a:t>
            </a:r>
          </a:p>
        </p:txBody>
      </p:sp>
      <p:sp>
        <p:nvSpPr>
          <p:cNvPr id="2058" name="Rectangle 532490">
            <a:hlinkClick r:id="rId6" action="ppaction://hlinksldjump"/>
          </p:cNvPr>
          <p:cNvSpPr>
            <a:spLocks noChangeArrowheads="1"/>
          </p:cNvSpPr>
          <p:nvPr/>
        </p:nvSpPr>
        <p:spPr bwMode="auto">
          <a:xfrm>
            <a:off x="2854325" y="3124200"/>
            <a:ext cx="5548313" cy="504825"/>
          </a:xfrm>
          <a:prstGeom prst="rect">
            <a:avLst/>
          </a:prstGeom>
          <a:solidFill>
            <a:srgbClr val="FB9D73"/>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B9D73"/>
            </a:extrusionClr>
          </a:sp3d>
        </p:spPr>
        <p:txBody>
          <a:bodyPr wrap="none" anchor="ctr">
            <a:flatTx/>
          </a:bodyPr>
          <a:lstStyle/>
          <a:p>
            <a:pPr algn="r" eaLnBrk="0" hangingPunct="0"/>
            <a:r>
              <a:rPr lang="en-US" sz="1400" b="1" i="1">
                <a:solidFill>
                  <a:schemeClr val="bg1"/>
                </a:solidFill>
                <a:latin typeface="Arial Narrow" pitchFamily="34" charset="0"/>
              </a:rPr>
              <a:t>Application Review and Approval by PMI  </a:t>
            </a:r>
          </a:p>
          <a:p>
            <a:pPr algn="r" eaLnBrk="0" hangingPunct="0"/>
            <a:r>
              <a:rPr lang="en-US" sz="1400" b="1" i="1">
                <a:solidFill>
                  <a:schemeClr val="bg1"/>
                </a:solidFill>
                <a:latin typeface="Arial Narrow" pitchFamily="34" charset="0"/>
              </a:rPr>
              <a:t> Payment of fee( 405 US$ ) Time : One week</a:t>
            </a:r>
          </a:p>
        </p:txBody>
      </p:sp>
      <p:grpSp>
        <p:nvGrpSpPr>
          <p:cNvPr id="2059" name="Group 14"/>
          <p:cNvGrpSpPr>
            <a:grpSpLocks/>
          </p:cNvGrpSpPr>
          <p:nvPr/>
        </p:nvGrpSpPr>
        <p:grpSpPr bwMode="auto">
          <a:xfrm>
            <a:off x="5334000" y="228600"/>
            <a:ext cx="1371600" cy="690563"/>
            <a:chOff x="3456" y="288"/>
            <a:chExt cx="427" cy="713"/>
          </a:xfrm>
        </p:grpSpPr>
        <p:graphicFrame>
          <p:nvGraphicFramePr>
            <p:cNvPr id="2050" name="Object 14"/>
            <p:cNvGraphicFramePr>
              <a:graphicFrameLocks noChangeAspect="1"/>
            </p:cNvGraphicFramePr>
            <p:nvPr/>
          </p:nvGraphicFramePr>
          <p:xfrm>
            <a:off x="3456" y="288"/>
            <a:ext cx="427" cy="713"/>
          </p:xfrm>
          <a:graphic>
            <a:graphicData uri="http://schemas.openxmlformats.org/presentationml/2006/ole">
              <p:oleObj spid="_x0000_s2050" name="Clip" r:id="rId7" imgW="678485" imgH="1132942" progId="">
                <p:embed/>
              </p:oleObj>
            </a:graphicData>
          </a:graphic>
        </p:graphicFrame>
        <p:sp>
          <p:nvSpPr>
            <p:cNvPr id="2070" name="Oval 532495"/>
            <p:cNvSpPr>
              <a:spLocks noChangeArrowheads="1"/>
            </p:cNvSpPr>
            <p:nvPr/>
          </p:nvSpPr>
          <p:spPr bwMode="auto">
            <a:xfrm>
              <a:off x="3552" y="336"/>
              <a:ext cx="240" cy="240"/>
            </a:xfrm>
            <a:prstGeom prst="ellipse">
              <a:avLst/>
            </a:prstGeom>
            <a:solidFill>
              <a:srgbClr val="FF9900"/>
            </a:solidFill>
            <a:ln w="9525" algn="ctr">
              <a:solidFill>
                <a:schemeClr val="tx1"/>
              </a:solidFill>
              <a:round/>
              <a:headEnd/>
              <a:tailEnd/>
            </a:ln>
            <a:effectLst>
              <a:prstShdw prst="shdw13" dist="53882" dir="13500000">
                <a:srgbClr val="808080">
                  <a:alpha val="50000"/>
                </a:srgbClr>
              </a:prstShdw>
            </a:effectLst>
          </p:spPr>
          <p:txBody>
            <a:bodyPr wrap="none" anchor="ctr"/>
            <a:lstStyle/>
            <a:p>
              <a:pPr algn="ctr" eaLnBrk="0" hangingPunct="0"/>
              <a:r>
                <a:rPr lang="en-US" sz="1400" b="1">
                  <a:solidFill>
                    <a:schemeClr val="tx1"/>
                  </a:solidFill>
                  <a:latin typeface="Times New Roman" pitchFamily="18" charset="0"/>
                </a:rPr>
                <a:t>PMP</a:t>
              </a:r>
            </a:p>
          </p:txBody>
        </p:sp>
      </p:grpSp>
      <p:sp>
        <p:nvSpPr>
          <p:cNvPr id="532497" name="8-Point Star 532496"/>
          <p:cNvSpPr>
            <a:spLocks noChangeArrowheads="1"/>
          </p:cNvSpPr>
          <p:nvPr/>
        </p:nvSpPr>
        <p:spPr bwMode="auto">
          <a:xfrm>
            <a:off x="2349500" y="3251200"/>
            <a:ext cx="403225" cy="314325"/>
          </a:xfrm>
          <a:prstGeom prst="star8">
            <a:avLst>
              <a:gd name="adj" fmla="val 38250"/>
            </a:avLst>
          </a:prstGeom>
          <a:solidFill>
            <a:schemeClr val="accent1"/>
          </a:solidFill>
          <a:ln w="9525" cap="flat" cmpd="sng" algn="ctr">
            <a:solidFill>
              <a:schemeClr val="tx1"/>
            </a:solidFill>
            <a:prstDash val="solid"/>
            <a:miter lim="800000"/>
            <a:headEnd type="none" w="med" len="med"/>
            <a:tailEnd type="none" w="med" len="med"/>
          </a:ln>
          <a:effectLst>
            <a:outerShdw dist="35921" dir="2700000" algn="ctr" rotWithShape="0">
              <a:schemeClr val="bg2"/>
            </a:outerShdw>
          </a:effectLst>
        </p:spPr>
        <p:txBody>
          <a:bodyPr wrap="none" anchor="ctr"/>
          <a:lstStyle/>
          <a:p>
            <a:pPr algn="ctr" eaLnBrk="0" hangingPunct="0">
              <a:defRPr/>
            </a:pPr>
            <a:r>
              <a:rPr lang="en-US" sz="1400" dirty="0">
                <a:solidFill>
                  <a:schemeClr val="bg1"/>
                </a:solidFill>
                <a:latin typeface="Times New Roman" pitchFamily="18" charset="0"/>
              </a:rPr>
              <a:t>3</a:t>
            </a:r>
          </a:p>
        </p:txBody>
      </p:sp>
      <p:sp>
        <p:nvSpPr>
          <p:cNvPr id="532498" name="8-Point Star 532497"/>
          <p:cNvSpPr>
            <a:spLocks noChangeArrowheads="1"/>
          </p:cNvSpPr>
          <p:nvPr/>
        </p:nvSpPr>
        <p:spPr bwMode="auto">
          <a:xfrm>
            <a:off x="3762375" y="2057400"/>
            <a:ext cx="401638" cy="314325"/>
          </a:xfrm>
          <a:prstGeom prst="star8">
            <a:avLst>
              <a:gd name="adj" fmla="val 38250"/>
            </a:avLst>
          </a:prstGeom>
          <a:solidFill>
            <a:schemeClr val="accent1"/>
          </a:solidFill>
          <a:ln w="9525" cap="flat" cmpd="sng" algn="ctr">
            <a:solidFill>
              <a:schemeClr val="tx1"/>
            </a:solidFill>
            <a:prstDash val="solid"/>
            <a:miter lim="800000"/>
            <a:headEnd type="none" w="med" len="med"/>
            <a:tailEnd type="none" w="med" len="med"/>
          </a:ln>
          <a:effectLst>
            <a:outerShdw dist="35921" dir="2700000" algn="ctr" rotWithShape="0">
              <a:schemeClr val="bg2"/>
            </a:outerShdw>
          </a:effectLst>
        </p:spPr>
        <p:txBody>
          <a:bodyPr wrap="none" anchor="ctr"/>
          <a:lstStyle/>
          <a:p>
            <a:pPr algn="ctr" eaLnBrk="0" hangingPunct="0">
              <a:defRPr/>
            </a:pPr>
            <a:r>
              <a:rPr lang="en-US" sz="1400" dirty="0">
                <a:solidFill>
                  <a:schemeClr val="bg1"/>
                </a:solidFill>
                <a:latin typeface="Times New Roman" pitchFamily="18" charset="0"/>
              </a:rPr>
              <a:t>5</a:t>
            </a:r>
          </a:p>
        </p:txBody>
      </p:sp>
      <p:sp>
        <p:nvSpPr>
          <p:cNvPr id="532499" name="8-Point Star 532498"/>
          <p:cNvSpPr>
            <a:spLocks noChangeArrowheads="1"/>
          </p:cNvSpPr>
          <p:nvPr/>
        </p:nvSpPr>
        <p:spPr bwMode="auto">
          <a:xfrm>
            <a:off x="4371975" y="1366838"/>
            <a:ext cx="404813" cy="314325"/>
          </a:xfrm>
          <a:prstGeom prst="star8">
            <a:avLst>
              <a:gd name="adj" fmla="val 38250"/>
            </a:avLst>
          </a:prstGeom>
          <a:solidFill>
            <a:schemeClr val="accent1"/>
          </a:solidFill>
          <a:ln w="9525" cap="flat" cmpd="sng" algn="ctr">
            <a:solidFill>
              <a:schemeClr val="tx1"/>
            </a:solidFill>
            <a:prstDash val="solid"/>
            <a:miter lim="800000"/>
            <a:headEnd type="none" w="med" len="med"/>
            <a:tailEnd type="none" w="med" len="med"/>
          </a:ln>
          <a:effectLst>
            <a:outerShdw dist="35921" dir="2700000" algn="ctr" rotWithShape="0">
              <a:schemeClr val="bg2"/>
            </a:outerShdw>
          </a:effectLst>
        </p:spPr>
        <p:txBody>
          <a:bodyPr wrap="none" anchor="ctr"/>
          <a:lstStyle/>
          <a:p>
            <a:pPr algn="ctr" eaLnBrk="0" hangingPunct="0">
              <a:defRPr/>
            </a:pPr>
            <a:r>
              <a:rPr lang="en-US" sz="1400" dirty="0">
                <a:solidFill>
                  <a:schemeClr val="bg1"/>
                </a:solidFill>
                <a:latin typeface="Times New Roman" pitchFamily="18" charset="0"/>
              </a:rPr>
              <a:t>6</a:t>
            </a:r>
          </a:p>
        </p:txBody>
      </p:sp>
      <p:sp>
        <p:nvSpPr>
          <p:cNvPr id="2063" name="Rectangle 532500"/>
          <p:cNvSpPr>
            <a:spLocks noChangeArrowheads="1"/>
          </p:cNvSpPr>
          <p:nvPr/>
        </p:nvSpPr>
        <p:spPr bwMode="auto">
          <a:xfrm>
            <a:off x="3459163" y="2497138"/>
            <a:ext cx="4943475" cy="565150"/>
          </a:xfrm>
          <a:prstGeom prst="rect">
            <a:avLst/>
          </a:prstGeom>
          <a:solidFill>
            <a:srgbClr val="FB9D73"/>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B9D73"/>
            </a:extrusionClr>
          </a:sp3d>
        </p:spPr>
        <p:txBody>
          <a:bodyPr wrap="none" anchor="ctr">
            <a:flatTx/>
          </a:bodyPr>
          <a:lstStyle/>
          <a:p>
            <a:pPr algn="ctr" eaLnBrk="0" hangingPunct="0"/>
            <a:endParaRPr lang="en-US" sz="1400" b="1">
              <a:solidFill>
                <a:schemeClr val="bg1"/>
              </a:solidFill>
              <a:latin typeface="Times New Roman" pitchFamily="18" charset="0"/>
            </a:endParaRPr>
          </a:p>
        </p:txBody>
      </p:sp>
      <p:sp>
        <p:nvSpPr>
          <p:cNvPr id="532502" name="8-Point Star 532501"/>
          <p:cNvSpPr>
            <a:spLocks noChangeArrowheads="1"/>
          </p:cNvSpPr>
          <p:nvPr/>
        </p:nvSpPr>
        <p:spPr bwMode="auto">
          <a:xfrm>
            <a:off x="3055938" y="2686050"/>
            <a:ext cx="403225" cy="312738"/>
          </a:xfrm>
          <a:prstGeom prst="star8">
            <a:avLst>
              <a:gd name="adj" fmla="val 38250"/>
            </a:avLst>
          </a:prstGeom>
          <a:solidFill>
            <a:schemeClr val="accent1"/>
          </a:solidFill>
          <a:ln w="9525" cap="flat" cmpd="sng" algn="ctr">
            <a:solidFill>
              <a:schemeClr val="tx1"/>
            </a:solidFill>
            <a:prstDash val="solid"/>
            <a:miter lim="800000"/>
            <a:headEnd type="none" w="med" len="med"/>
            <a:tailEnd type="none" w="med" len="med"/>
          </a:ln>
          <a:effectLst>
            <a:outerShdw dist="35921" dir="2700000" algn="ctr" rotWithShape="0">
              <a:schemeClr val="bg2"/>
            </a:outerShdw>
          </a:effectLst>
        </p:spPr>
        <p:txBody>
          <a:bodyPr wrap="none" anchor="ctr"/>
          <a:lstStyle/>
          <a:p>
            <a:pPr algn="ctr" eaLnBrk="0" hangingPunct="0">
              <a:defRPr/>
            </a:pPr>
            <a:r>
              <a:rPr lang="en-US" sz="1400" dirty="0">
                <a:solidFill>
                  <a:schemeClr val="bg1"/>
                </a:solidFill>
                <a:latin typeface="Times New Roman" pitchFamily="18" charset="0"/>
              </a:rPr>
              <a:t>4</a:t>
            </a:r>
          </a:p>
        </p:txBody>
      </p:sp>
      <p:sp>
        <p:nvSpPr>
          <p:cNvPr id="2065" name="Rectangle 532502"/>
          <p:cNvSpPr>
            <a:spLocks noChangeArrowheads="1"/>
          </p:cNvSpPr>
          <p:nvPr/>
        </p:nvSpPr>
        <p:spPr bwMode="auto">
          <a:xfrm>
            <a:off x="6378575" y="2520950"/>
            <a:ext cx="1946275" cy="517525"/>
          </a:xfrm>
          <a:prstGeom prst="rect">
            <a:avLst/>
          </a:prstGeom>
          <a:noFill/>
          <a:ln w="9525" algn="ctr">
            <a:noFill/>
            <a:miter lim="800000"/>
            <a:headEnd/>
            <a:tailEnd/>
          </a:ln>
        </p:spPr>
        <p:txBody>
          <a:bodyPr wrap="none">
            <a:spAutoFit/>
          </a:bodyPr>
          <a:lstStyle/>
          <a:p>
            <a:pPr algn="r" eaLnBrk="0" hangingPunct="0"/>
            <a:r>
              <a:rPr lang="en-US" sz="1400" b="1" i="1">
                <a:solidFill>
                  <a:schemeClr val="bg1"/>
                </a:solidFill>
                <a:latin typeface="Arial Narrow" pitchFamily="34" charset="0"/>
              </a:rPr>
              <a:t>Examination Preparation </a:t>
            </a:r>
          </a:p>
          <a:p>
            <a:pPr algn="r" eaLnBrk="0" hangingPunct="0"/>
            <a:r>
              <a:rPr lang="en-US" sz="1400" b="1" i="1">
                <a:solidFill>
                  <a:schemeClr val="bg1"/>
                </a:solidFill>
                <a:latin typeface="Arial Narrow" pitchFamily="34" charset="0"/>
              </a:rPr>
              <a:t>Time : 4-8 Weeks</a:t>
            </a:r>
          </a:p>
        </p:txBody>
      </p:sp>
      <p:sp>
        <p:nvSpPr>
          <p:cNvPr id="532504" name="8-Point Star 532503"/>
          <p:cNvSpPr>
            <a:spLocks noChangeArrowheads="1"/>
          </p:cNvSpPr>
          <p:nvPr/>
        </p:nvSpPr>
        <p:spPr bwMode="auto">
          <a:xfrm>
            <a:off x="5334000" y="619125"/>
            <a:ext cx="403225" cy="312738"/>
          </a:xfrm>
          <a:prstGeom prst="star8">
            <a:avLst>
              <a:gd name="adj" fmla="val 38250"/>
            </a:avLst>
          </a:prstGeom>
          <a:solidFill>
            <a:schemeClr val="accent1"/>
          </a:solidFill>
          <a:ln w="9525" cap="flat" cmpd="sng" algn="ctr">
            <a:solidFill>
              <a:schemeClr val="tx1"/>
            </a:solidFill>
            <a:prstDash val="solid"/>
            <a:miter lim="800000"/>
            <a:headEnd type="none" w="med" len="med"/>
            <a:tailEnd type="none" w="med" len="med"/>
          </a:ln>
          <a:effectLst>
            <a:outerShdw dist="35921" dir="2700000" algn="ctr" rotWithShape="0">
              <a:schemeClr val="bg2"/>
            </a:outerShdw>
          </a:effectLst>
        </p:spPr>
        <p:txBody>
          <a:bodyPr wrap="none" anchor="ctr"/>
          <a:lstStyle/>
          <a:p>
            <a:pPr algn="ctr" eaLnBrk="0" hangingPunct="0">
              <a:defRPr/>
            </a:pPr>
            <a:r>
              <a:rPr lang="en-US" sz="1400" dirty="0">
                <a:solidFill>
                  <a:schemeClr val="bg1"/>
                </a:solidFill>
                <a:latin typeface="Times New Roman" pitchFamily="18" charset="0"/>
              </a:rPr>
              <a:t>7</a:t>
            </a:r>
          </a:p>
        </p:txBody>
      </p:sp>
      <p:sp>
        <p:nvSpPr>
          <p:cNvPr id="2067" name="Rectangle 532491">
            <a:hlinkClick r:id="rId6" action="ppaction://hlinksldjump"/>
          </p:cNvPr>
          <p:cNvSpPr>
            <a:spLocks noChangeArrowheads="1"/>
          </p:cNvSpPr>
          <p:nvPr/>
        </p:nvSpPr>
        <p:spPr bwMode="auto">
          <a:xfrm>
            <a:off x="4164013" y="1806575"/>
            <a:ext cx="4238625" cy="628650"/>
          </a:xfrm>
          <a:prstGeom prst="rect">
            <a:avLst/>
          </a:prstGeom>
          <a:solidFill>
            <a:srgbClr val="FB9D73"/>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B9D73"/>
            </a:extrusionClr>
          </a:sp3d>
        </p:spPr>
        <p:txBody>
          <a:bodyPr wrap="none" anchor="ctr">
            <a:flatTx/>
          </a:bodyPr>
          <a:lstStyle/>
          <a:p>
            <a:pPr algn="r" eaLnBrk="0" hangingPunct="0"/>
            <a:r>
              <a:rPr lang="en-US" sz="1400" b="1" i="1">
                <a:solidFill>
                  <a:schemeClr val="bg1"/>
                </a:solidFill>
                <a:latin typeface="Arial Narrow" pitchFamily="34" charset="0"/>
              </a:rPr>
              <a:t>Contact local Prometric center and</a:t>
            </a:r>
          </a:p>
          <a:p>
            <a:pPr algn="r" eaLnBrk="0" hangingPunct="0"/>
            <a:r>
              <a:rPr lang="en-US" sz="1400" b="1" i="1">
                <a:solidFill>
                  <a:schemeClr val="bg1"/>
                </a:solidFill>
                <a:latin typeface="Arial Narrow" pitchFamily="34" charset="0"/>
              </a:rPr>
              <a:t> fix up examination date</a:t>
            </a:r>
          </a:p>
        </p:txBody>
      </p:sp>
      <p:sp>
        <p:nvSpPr>
          <p:cNvPr id="2068" name="Rectangle 532492">
            <a:hlinkClick r:id="rId8" action="ppaction://hlinksldjump"/>
          </p:cNvPr>
          <p:cNvSpPr>
            <a:spLocks noChangeArrowheads="1"/>
          </p:cNvSpPr>
          <p:nvPr/>
        </p:nvSpPr>
        <p:spPr bwMode="auto">
          <a:xfrm>
            <a:off x="4776788" y="1114425"/>
            <a:ext cx="3625850" cy="630238"/>
          </a:xfrm>
          <a:prstGeom prst="rect">
            <a:avLst/>
          </a:prstGeom>
          <a:solidFill>
            <a:srgbClr val="FB9D73"/>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B9D73"/>
            </a:extrusionClr>
          </a:sp3d>
        </p:spPr>
        <p:txBody>
          <a:bodyPr wrap="none" anchor="ctr">
            <a:flatTx/>
          </a:bodyPr>
          <a:lstStyle/>
          <a:p>
            <a:pPr algn="r" eaLnBrk="0" hangingPunct="0"/>
            <a:r>
              <a:rPr lang="en-US" sz="1400" b="1" i="1">
                <a:solidFill>
                  <a:schemeClr val="bg1"/>
                </a:solidFill>
                <a:latin typeface="Arial Narrow" pitchFamily="34" charset="0"/>
              </a:rPr>
              <a:t>Execute, Succeed &amp; Celebrate</a:t>
            </a:r>
          </a:p>
          <a:p>
            <a:pPr algn="r" eaLnBrk="0" hangingPunct="0"/>
            <a:r>
              <a:rPr lang="en-US" sz="1400" b="1" i="1">
                <a:solidFill>
                  <a:schemeClr val="bg1"/>
                </a:solidFill>
                <a:latin typeface="Arial Narrow" pitchFamily="34" charset="0"/>
              </a:rPr>
              <a:t>Time : 4 Hours + 1 Hour pre and post admin</a:t>
            </a:r>
          </a:p>
        </p:txBody>
      </p:sp>
      <p:sp>
        <p:nvSpPr>
          <p:cNvPr id="2069" name="Text Box 22"/>
          <p:cNvSpPr txBox="1">
            <a:spLocks noChangeArrowheads="1"/>
          </p:cNvSpPr>
          <p:nvPr/>
        </p:nvSpPr>
        <p:spPr bwMode="auto">
          <a:xfrm>
            <a:off x="788988" y="581025"/>
            <a:ext cx="2563812" cy="369888"/>
          </a:xfrm>
          <a:prstGeom prst="rect">
            <a:avLst/>
          </a:prstGeom>
          <a:gradFill rotWithShape="1">
            <a:gsLst>
              <a:gs pos="0">
                <a:srgbClr val="CACACA"/>
              </a:gs>
              <a:gs pos="50000">
                <a:srgbClr val="EAEAEA"/>
              </a:gs>
              <a:gs pos="100000">
                <a:srgbClr val="CACACA"/>
              </a:gs>
            </a:gsLst>
            <a:lin ang="5400000" scaled="1"/>
          </a:gradFill>
          <a:ln w="9525">
            <a:noFill/>
            <a:miter lim="800000"/>
            <a:headEnd/>
            <a:tailEnd/>
          </a:ln>
          <a:effectLst>
            <a:prstShdw prst="shdw13" dist="53882" dir="13500000">
              <a:schemeClr val="bg2">
                <a:alpha val="50000"/>
              </a:schemeClr>
            </a:prstShdw>
          </a:effectLst>
        </p:spPr>
        <p:txBody>
          <a:bodyPr>
            <a:spAutoFit/>
          </a:bodyPr>
          <a:lstStyle/>
          <a:p>
            <a:pPr marL="457200" indent="-457200" algn="ctr" eaLnBrk="0" hangingPunct="0">
              <a:tabLst>
                <a:tab pos="457200" algn="l"/>
              </a:tabLst>
            </a:pPr>
            <a:r>
              <a:rPr lang="en-US">
                <a:solidFill>
                  <a:schemeClr val="tx1"/>
                </a:solidFill>
              </a:rPr>
              <a:t>Seven steps to PMP</a:t>
            </a: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Slide Number Placeholder 2"/>
          <p:cNvSpPr>
            <a:spLocks noGrp="1"/>
          </p:cNvSpPr>
          <p:nvPr>
            <p:ph type="sldNum" sz="quarter" idx="17"/>
          </p:nvPr>
        </p:nvSpPr>
        <p:spPr/>
        <p:txBody>
          <a:bodyPr/>
          <a:lstStyle/>
          <a:p>
            <a:pPr>
              <a:defRPr/>
            </a:pPr>
            <a:fld id="{6FF0BD1A-FBF8-4768-9A3D-E3E3850F4A11}" type="slidenum">
              <a:rPr lang="en-US"/>
              <a:pPr>
                <a:defRPr/>
              </a:pPr>
              <a:t>23</a:t>
            </a:fld>
            <a:endParaRPr lang="en-US" dirty="0"/>
          </a:p>
        </p:txBody>
      </p:sp>
      <p:sp>
        <p:nvSpPr>
          <p:cNvPr id="4" name="Text Placeholder 3"/>
          <p:cNvSpPr>
            <a:spLocks noGrp="1"/>
          </p:cNvSpPr>
          <p:nvPr>
            <p:ph type="body" sz="quarter" idx="16"/>
          </p:nvPr>
        </p:nvSpPr>
        <p:spPr>
          <a:xfrm>
            <a:off x="7053263" y="6557963"/>
            <a:ext cx="1981200" cy="228600"/>
          </a:xfrm>
        </p:spPr>
        <p:txBody>
          <a:bodyPr>
            <a:normAutofit fontScale="92500"/>
          </a:bodyPr>
          <a:lstStyle/>
          <a:p>
            <a:pPr>
              <a:defRPr/>
            </a:pPr>
            <a:r>
              <a:rPr lang="en-US" dirty="0"/>
              <a:t>© 2013 Progressive Ventures. All rights reserved.</a:t>
            </a:r>
          </a:p>
        </p:txBody>
      </p:sp>
      <p:sp>
        <p:nvSpPr>
          <p:cNvPr id="35844" name="Title 4"/>
          <p:cNvSpPr>
            <a:spLocks noGrp="1"/>
          </p:cNvSpPr>
          <p:nvPr>
            <p:ph type="title"/>
          </p:nvPr>
        </p:nvSpPr>
        <p:spPr>
          <a:xfrm>
            <a:off x="457200" y="381000"/>
            <a:ext cx="6324600" cy="762000"/>
          </a:xfrm>
        </p:spPr>
        <p:txBody>
          <a:bodyPr/>
          <a:lstStyle/>
          <a:p>
            <a:r>
              <a:rPr lang="en-US" smtClean="0"/>
              <a:t>PMP Examination Questions breakup </a:t>
            </a:r>
          </a:p>
        </p:txBody>
      </p:sp>
      <p:sp>
        <p:nvSpPr>
          <p:cNvPr id="7" name="Text Placeholder 6"/>
          <p:cNvSpPr>
            <a:spLocks noGrp="1"/>
          </p:cNvSpPr>
          <p:nvPr>
            <p:ph type="body" sz="quarter" idx="15"/>
          </p:nvPr>
        </p:nvSpPr>
        <p:spPr>
          <a:xfrm>
            <a:off x="381000" y="6434138"/>
            <a:ext cx="2743200" cy="228600"/>
          </a:xfrm>
        </p:spPr>
        <p:txBody>
          <a:bodyPr/>
          <a:lstStyle/>
          <a:p>
            <a:pPr>
              <a:defRPr/>
            </a:pPr>
            <a:r>
              <a:rPr lang="en-US" dirty="0"/>
              <a:t>Systems Approach to Project Management - Fifth Edition</a:t>
            </a:r>
          </a:p>
        </p:txBody>
      </p:sp>
      <p:graphicFrame>
        <p:nvGraphicFramePr>
          <p:cNvPr id="8" name="Content Placeholder 2"/>
          <p:cNvGraphicFramePr>
            <a:graphicFrameLocks/>
          </p:cNvGraphicFramePr>
          <p:nvPr/>
        </p:nvGraphicFramePr>
        <p:xfrm>
          <a:off x="1066800" y="1752600"/>
          <a:ext cx="6553200" cy="4425950"/>
        </p:xfrm>
        <a:graphic>
          <a:graphicData uri="http://schemas.openxmlformats.org/drawingml/2006/table">
            <a:tbl>
              <a:tblPr firstRow="1" bandRow="1">
                <a:tableStyleId>{5C22544A-7EE6-4342-B048-85BDC9FD1C3A}</a:tableStyleId>
              </a:tblPr>
              <a:tblGrid>
                <a:gridCol w="1095451"/>
                <a:gridCol w="3273349"/>
                <a:gridCol w="2184400"/>
              </a:tblGrid>
              <a:tr h="1134415">
                <a:tc>
                  <a:txBody>
                    <a:bodyPr/>
                    <a:lstStyle/>
                    <a:p>
                      <a:pPr algn="ctr"/>
                      <a:r>
                        <a:rPr lang="en-US" sz="1500" dirty="0" smtClean="0"/>
                        <a:t>S No</a:t>
                      </a:r>
                      <a:endParaRPr lang="en-US" sz="1500" dirty="0"/>
                    </a:p>
                  </a:txBody>
                  <a:tcPr marL="74187" marR="74187" marT="37093" marB="37093" anchor="ctr"/>
                </a:tc>
                <a:tc>
                  <a:txBody>
                    <a:bodyPr/>
                    <a:lstStyle/>
                    <a:p>
                      <a:r>
                        <a:rPr lang="en-US" sz="1500" dirty="0" smtClean="0"/>
                        <a:t>Domain</a:t>
                      </a:r>
                      <a:endParaRPr lang="en-US" sz="1500" dirty="0"/>
                    </a:p>
                  </a:txBody>
                  <a:tcPr marL="74187" marR="74187" marT="37093" marB="37093"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500" dirty="0" smtClean="0"/>
                        <a:t>No Questions From </a:t>
                      </a:r>
                    </a:p>
                    <a:p>
                      <a:pPr marL="0" marR="0" indent="0" algn="ctr" defTabSz="914400" rtl="0" eaLnBrk="1" fontAlgn="auto" latinLnBrk="0" hangingPunct="1">
                        <a:lnSpc>
                          <a:spcPct val="100000"/>
                        </a:lnSpc>
                        <a:spcBef>
                          <a:spcPts val="0"/>
                        </a:spcBef>
                        <a:spcAft>
                          <a:spcPts val="0"/>
                        </a:spcAft>
                        <a:buClrTx/>
                        <a:buSzTx/>
                        <a:buFontTx/>
                        <a:buNone/>
                        <a:tabLst/>
                        <a:defRPr/>
                      </a:pPr>
                      <a:r>
                        <a:rPr lang="en-US" sz="1500" dirty="0" smtClean="0"/>
                        <a:t>Sep 1,2011</a:t>
                      </a:r>
                    </a:p>
                    <a:p>
                      <a:pPr algn="ctr"/>
                      <a:endParaRPr lang="en-US" sz="1500" dirty="0"/>
                    </a:p>
                  </a:txBody>
                  <a:tcPr marL="74187" marR="74187" marT="37093" marB="37093" anchor="ctr"/>
                </a:tc>
              </a:tr>
              <a:tr h="460068">
                <a:tc>
                  <a:txBody>
                    <a:bodyPr/>
                    <a:lstStyle/>
                    <a:p>
                      <a:pPr algn="ctr"/>
                      <a:r>
                        <a:rPr lang="en-US" sz="1500" dirty="0" smtClean="0"/>
                        <a:t>1</a:t>
                      </a:r>
                      <a:endParaRPr lang="en-US" sz="1500" dirty="0"/>
                    </a:p>
                  </a:txBody>
                  <a:tcPr marL="74187" marR="74187" marT="37093" marB="37093"/>
                </a:tc>
                <a:tc>
                  <a:txBody>
                    <a:bodyPr/>
                    <a:lstStyle/>
                    <a:p>
                      <a:r>
                        <a:rPr lang="en-US" sz="1500" dirty="0" smtClean="0"/>
                        <a:t>Initiating </a:t>
                      </a:r>
                      <a:endParaRPr lang="en-US" sz="1500" dirty="0"/>
                    </a:p>
                  </a:txBody>
                  <a:tcPr marL="74187" marR="74187" marT="37093" marB="37093"/>
                </a:tc>
                <a:tc>
                  <a:txBody>
                    <a:bodyPr/>
                    <a:lstStyle/>
                    <a:p>
                      <a:pPr algn="ctr"/>
                      <a:r>
                        <a:rPr lang="en-US" sz="1500" dirty="0" smtClean="0"/>
                        <a:t>13%   [44]</a:t>
                      </a:r>
                      <a:endParaRPr lang="en-US" sz="1500" dirty="0"/>
                    </a:p>
                  </a:txBody>
                  <a:tcPr marL="74187" marR="74187" marT="37093" marB="37093"/>
                </a:tc>
              </a:tr>
              <a:tr h="460068">
                <a:tc>
                  <a:txBody>
                    <a:bodyPr/>
                    <a:lstStyle/>
                    <a:p>
                      <a:pPr algn="ctr"/>
                      <a:r>
                        <a:rPr lang="en-US" sz="1500" dirty="0" smtClean="0"/>
                        <a:t>2</a:t>
                      </a:r>
                      <a:endParaRPr lang="en-US" sz="1500" dirty="0"/>
                    </a:p>
                  </a:txBody>
                  <a:tcPr marL="74187" marR="74187" marT="37093" marB="37093"/>
                </a:tc>
                <a:tc>
                  <a:txBody>
                    <a:bodyPr/>
                    <a:lstStyle/>
                    <a:p>
                      <a:r>
                        <a:rPr lang="en-US" sz="1500" dirty="0" smtClean="0"/>
                        <a:t>Planning</a:t>
                      </a:r>
                      <a:endParaRPr lang="en-US" sz="1500" dirty="0"/>
                    </a:p>
                  </a:txBody>
                  <a:tcPr marL="74187" marR="74187" marT="37093" marB="37093"/>
                </a:tc>
                <a:tc>
                  <a:txBody>
                    <a:bodyPr/>
                    <a:lstStyle/>
                    <a:p>
                      <a:pPr algn="ctr"/>
                      <a:r>
                        <a:rPr lang="en-US" sz="1500" dirty="0" smtClean="0"/>
                        <a:t>24%   [48]</a:t>
                      </a:r>
                      <a:endParaRPr lang="en-US" sz="1500" dirty="0"/>
                    </a:p>
                  </a:txBody>
                  <a:tcPr marL="74187" marR="74187" marT="37093" marB="37093"/>
                </a:tc>
              </a:tr>
              <a:tr h="460068">
                <a:tc>
                  <a:txBody>
                    <a:bodyPr/>
                    <a:lstStyle/>
                    <a:p>
                      <a:pPr algn="ctr"/>
                      <a:r>
                        <a:rPr lang="en-US" sz="1500" dirty="0" smtClean="0"/>
                        <a:t>3</a:t>
                      </a:r>
                      <a:endParaRPr lang="en-US" sz="1500" dirty="0"/>
                    </a:p>
                  </a:txBody>
                  <a:tcPr marL="74187" marR="74187" marT="37093" marB="37093"/>
                </a:tc>
                <a:tc>
                  <a:txBody>
                    <a:bodyPr/>
                    <a:lstStyle/>
                    <a:p>
                      <a:r>
                        <a:rPr lang="en-US" sz="1500" dirty="0" smtClean="0"/>
                        <a:t>Execution</a:t>
                      </a:r>
                      <a:endParaRPr lang="en-US" sz="1500" dirty="0"/>
                    </a:p>
                  </a:txBody>
                  <a:tcPr marL="74187" marR="74187" marT="37093" marB="37093"/>
                </a:tc>
                <a:tc>
                  <a:txBody>
                    <a:bodyPr/>
                    <a:lstStyle/>
                    <a:p>
                      <a:pPr algn="ctr"/>
                      <a:r>
                        <a:rPr lang="en-US" sz="1500" dirty="0" smtClean="0"/>
                        <a:t>30%   [60]</a:t>
                      </a:r>
                      <a:endParaRPr lang="en-US" sz="1500" dirty="0"/>
                    </a:p>
                  </a:txBody>
                  <a:tcPr marL="74187" marR="74187" marT="37093" marB="37093"/>
                </a:tc>
              </a:tr>
              <a:tr h="460068">
                <a:tc>
                  <a:txBody>
                    <a:bodyPr/>
                    <a:lstStyle/>
                    <a:p>
                      <a:pPr algn="ctr"/>
                      <a:r>
                        <a:rPr lang="en-US" sz="1500" dirty="0" smtClean="0"/>
                        <a:t>4</a:t>
                      </a:r>
                      <a:endParaRPr lang="en-US" sz="1500" dirty="0"/>
                    </a:p>
                  </a:txBody>
                  <a:tcPr marL="74187" marR="74187" marT="37093" marB="37093"/>
                </a:tc>
                <a:tc>
                  <a:txBody>
                    <a:bodyPr/>
                    <a:lstStyle/>
                    <a:p>
                      <a:r>
                        <a:rPr lang="en-US" sz="1500" dirty="0" smtClean="0"/>
                        <a:t>Monitoring and Control</a:t>
                      </a:r>
                      <a:endParaRPr lang="en-US" sz="1500" dirty="0"/>
                    </a:p>
                  </a:txBody>
                  <a:tcPr marL="74187" marR="74187" marT="37093" marB="37093"/>
                </a:tc>
                <a:tc>
                  <a:txBody>
                    <a:bodyPr/>
                    <a:lstStyle/>
                    <a:p>
                      <a:pPr algn="ctr"/>
                      <a:r>
                        <a:rPr lang="en-US" sz="1500" dirty="0" smtClean="0"/>
                        <a:t>25%   [50]</a:t>
                      </a:r>
                      <a:endParaRPr lang="en-US" sz="1500" dirty="0"/>
                    </a:p>
                  </a:txBody>
                  <a:tcPr marL="74187" marR="74187" marT="37093" marB="37093"/>
                </a:tc>
              </a:tr>
              <a:tr h="460068">
                <a:tc>
                  <a:txBody>
                    <a:bodyPr/>
                    <a:lstStyle/>
                    <a:p>
                      <a:pPr algn="ctr"/>
                      <a:r>
                        <a:rPr lang="en-US" sz="1500" dirty="0" smtClean="0"/>
                        <a:t>5</a:t>
                      </a:r>
                      <a:endParaRPr lang="en-US" sz="1500" dirty="0"/>
                    </a:p>
                  </a:txBody>
                  <a:tcPr marL="74187" marR="74187" marT="37093" marB="37093"/>
                </a:tc>
                <a:tc>
                  <a:txBody>
                    <a:bodyPr/>
                    <a:lstStyle/>
                    <a:p>
                      <a:r>
                        <a:rPr lang="en-US" sz="1500" dirty="0" smtClean="0"/>
                        <a:t>Closure</a:t>
                      </a:r>
                      <a:endParaRPr lang="en-US" sz="1500" dirty="0"/>
                    </a:p>
                  </a:txBody>
                  <a:tcPr marL="74187" marR="74187" marT="37093" marB="37093"/>
                </a:tc>
                <a:tc>
                  <a:txBody>
                    <a:bodyPr/>
                    <a:lstStyle/>
                    <a:p>
                      <a:pPr algn="ctr"/>
                      <a:r>
                        <a:rPr lang="en-US" sz="1500" dirty="0" smtClean="0"/>
                        <a:t>8%    [16]</a:t>
                      </a:r>
                      <a:endParaRPr lang="en-US" sz="1500" dirty="0"/>
                    </a:p>
                  </a:txBody>
                  <a:tcPr marL="74187" marR="74187" marT="37093" marB="37093"/>
                </a:tc>
              </a:tr>
              <a:tr h="520362">
                <a:tc>
                  <a:txBody>
                    <a:bodyPr/>
                    <a:lstStyle/>
                    <a:p>
                      <a:pPr algn="ctr"/>
                      <a:r>
                        <a:rPr lang="en-US" sz="1500" dirty="0" smtClean="0"/>
                        <a:t>6</a:t>
                      </a:r>
                      <a:endParaRPr lang="en-US" sz="1500" dirty="0"/>
                    </a:p>
                  </a:txBody>
                  <a:tcPr marL="74187" marR="74187" marT="37093" marB="37093"/>
                </a:tc>
                <a:tc>
                  <a:txBody>
                    <a:bodyPr/>
                    <a:lstStyle/>
                    <a:p>
                      <a:r>
                        <a:rPr lang="en-US" sz="1500" dirty="0" smtClean="0"/>
                        <a:t>Professional Responsibility </a:t>
                      </a:r>
                      <a:endParaRPr lang="en-US" sz="1500" dirty="0"/>
                    </a:p>
                  </a:txBody>
                  <a:tcPr marL="74187" marR="74187" marT="37093" marB="37093"/>
                </a:tc>
                <a:tc>
                  <a:txBody>
                    <a:bodyPr/>
                    <a:lstStyle/>
                    <a:p>
                      <a:pPr algn="ctr"/>
                      <a:r>
                        <a:rPr lang="en-US" sz="1500" dirty="0" smtClean="0"/>
                        <a:t>Merged with other domains</a:t>
                      </a:r>
                      <a:endParaRPr lang="en-US" sz="1500" dirty="0"/>
                    </a:p>
                  </a:txBody>
                  <a:tcPr marL="74187" marR="74187" marT="37093" marB="37093"/>
                </a:tc>
              </a:tr>
              <a:tr h="460068">
                <a:tc>
                  <a:txBody>
                    <a:bodyPr/>
                    <a:lstStyle/>
                    <a:p>
                      <a:pPr algn="ctr"/>
                      <a:endParaRPr lang="en-US" sz="1500" dirty="0">
                        <a:solidFill>
                          <a:schemeClr val="bg1"/>
                        </a:solidFill>
                      </a:endParaRPr>
                    </a:p>
                  </a:txBody>
                  <a:tcPr marL="74187" marR="74187" marT="37093" marB="37093">
                    <a:solidFill>
                      <a:srgbClr val="0000FF"/>
                    </a:solidFill>
                  </a:tcPr>
                </a:tc>
                <a:tc>
                  <a:txBody>
                    <a:bodyPr/>
                    <a:lstStyle/>
                    <a:p>
                      <a:r>
                        <a:rPr lang="en-US" sz="1500" dirty="0" smtClean="0">
                          <a:solidFill>
                            <a:schemeClr val="bg1"/>
                          </a:solidFill>
                        </a:rPr>
                        <a:t>Total</a:t>
                      </a:r>
                      <a:endParaRPr lang="en-US" sz="1500" dirty="0">
                        <a:solidFill>
                          <a:schemeClr val="bg1"/>
                        </a:solidFill>
                      </a:endParaRPr>
                    </a:p>
                  </a:txBody>
                  <a:tcPr marL="74187" marR="74187" marT="37093" marB="37093">
                    <a:solidFill>
                      <a:srgbClr val="0000FF"/>
                    </a:solidFill>
                  </a:tcPr>
                </a:tc>
                <a:tc>
                  <a:txBody>
                    <a:bodyPr/>
                    <a:lstStyle/>
                    <a:p>
                      <a:pPr algn="ctr"/>
                      <a:r>
                        <a:rPr lang="en-US" sz="1500" dirty="0" smtClean="0">
                          <a:solidFill>
                            <a:schemeClr val="bg1"/>
                          </a:solidFill>
                        </a:rPr>
                        <a:t>100% [200]</a:t>
                      </a:r>
                      <a:endParaRPr lang="en-US" sz="1500" dirty="0">
                        <a:solidFill>
                          <a:schemeClr val="bg1"/>
                        </a:solidFill>
                      </a:endParaRPr>
                    </a:p>
                  </a:txBody>
                  <a:tcPr marL="74187" marR="74187" marT="37093" marB="37093">
                    <a:solidFill>
                      <a:srgbClr val="0000FF"/>
                    </a:solidFill>
                  </a:tcPr>
                </a:tc>
              </a:tr>
            </a:tbl>
          </a:graphicData>
        </a:graphic>
      </p:graphicFrame>
    </p:spTree>
  </p:cSld>
  <p:clrMapOvr>
    <a:masterClrMapping/>
  </p:clrMapOvr>
  <p:transition spd="slow"/>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a:xfrm>
            <a:off x="152400" y="228600"/>
            <a:ext cx="8534400" cy="758825"/>
          </a:xfrm>
        </p:spPr>
        <p:txBody>
          <a:bodyPr/>
          <a:lstStyle/>
          <a:p>
            <a:r>
              <a:rPr lang="en-US" smtClean="0"/>
              <a:t>Product / Service delivery dimension</a:t>
            </a:r>
          </a:p>
        </p:txBody>
      </p:sp>
      <p:sp>
        <p:nvSpPr>
          <p:cNvPr id="36867" name="Content Placeholder 2"/>
          <p:cNvSpPr>
            <a:spLocks noGrp="1"/>
          </p:cNvSpPr>
          <p:nvPr>
            <p:ph idx="1"/>
          </p:nvPr>
        </p:nvSpPr>
        <p:spPr/>
        <p:txBody>
          <a:bodyPr/>
          <a:lstStyle/>
          <a:p>
            <a:r>
              <a:rPr lang="en-US" smtClean="0"/>
              <a:t> Configure the Project Lifecycle</a:t>
            </a:r>
          </a:p>
          <a:p>
            <a:r>
              <a:rPr lang="en-US" smtClean="0"/>
              <a:t>Define the stages, activities that would be performed at each stage</a:t>
            </a:r>
          </a:p>
          <a:p>
            <a:r>
              <a:rPr lang="en-US" smtClean="0"/>
              <a:t>Define the deliverables that would mark the completion of each stage</a:t>
            </a:r>
          </a:p>
          <a:p>
            <a:r>
              <a:rPr lang="en-US" smtClean="0"/>
              <a:t>Define the final product / service capabilities</a:t>
            </a:r>
          </a:p>
          <a:p>
            <a:r>
              <a:rPr lang="en-US" smtClean="0"/>
              <a:t>Plan the change / adoption to realize the benefits </a:t>
            </a:r>
          </a:p>
          <a:p>
            <a:r>
              <a:rPr lang="en-US" smtClean="0"/>
              <a:t>Plan how to measure the benefits</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lstStyle/>
          <a:p>
            <a:r>
              <a:rPr lang="en-US" smtClean="0"/>
              <a:t>Project Management Dimension</a:t>
            </a:r>
          </a:p>
        </p:txBody>
      </p:sp>
      <p:sp>
        <p:nvSpPr>
          <p:cNvPr id="37891" name="Content Placeholder 2"/>
          <p:cNvSpPr>
            <a:spLocks noGrp="1"/>
          </p:cNvSpPr>
          <p:nvPr>
            <p:ph idx="1"/>
          </p:nvPr>
        </p:nvSpPr>
        <p:spPr>
          <a:xfrm>
            <a:off x="301625" y="3783013"/>
            <a:ext cx="8689975" cy="2846387"/>
          </a:xfrm>
        </p:spPr>
        <p:txBody>
          <a:bodyPr/>
          <a:lstStyle/>
          <a:p>
            <a:r>
              <a:rPr lang="en-US" sz="2400" smtClean="0"/>
              <a:t>Project Management lifecycle : </a:t>
            </a:r>
          </a:p>
          <a:p>
            <a:pPr lvl="1"/>
            <a:r>
              <a:rPr lang="en-US" sz="2000" smtClean="0"/>
              <a:t>Initiating /Planning/ Executing/Monitoring and Control/ Closure </a:t>
            </a:r>
          </a:p>
          <a:p>
            <a:r>
              <a:rPr lang="en-US" sz="2400" smtClean="0"/>
              <a:t>Define what activities will be done in each of the above cycle</a:t>
            </a:r>
          </a:p>
          <a:p>
            <a:r>
              <a:rPr lang="en-US" sz="2400" smtClean="0"/>
              <a:t>At the end of this program you will get a broader picture on this, but you may have to tailor what to do for your project scenario </a:t>
            </a:r>
          </a:p>
        </p:txBody>
      </p:sp>
      <p:pic>
        <p:nvPicPr>
          <p:cNvPr id="37892" name="Picture 3"/>
          <p:cNvPicPr>
            <a:picLocks noChangeAspect="1"/>
          </p:cNvPicPr>
          <p:nvPr/>
        </p:nvPicPr>
        <p:blipFill>
          <a:blip r:embed="rId2" cstate="print"/>
          <a:srcRect/>
          <a:stretch>
            <a:fillRect/>
          </a:stretch>
        </p:blipFill>
        <p:spPr bwMode="auto">
          <a:xfrm>
            <a:off x="973138" y="1647825"/>
            <a:ext cx="7191375" cy="1933575"/>
          </a:xfrm>
          <a:prstGeom prst="rect">
            <a:avLst/>
          </a:prstGeom>
          <a:noFill/>
          <a:ln w="9525">
            <a:noFill/>
            <a:miter lim="800000"/>
            <a:headEnd/>
            <a:tailEnd/>
          </a:ln>
        </p:spPr>
      </p:pic>
      <p:sp>
        <p:nvSpPr>
          <p:cNvPr id="37893" name="TextBox 4"/>
          <p:cNvSpPr txBox="1">
            <a:spLocks noChangeArrowheads="1"/>
          </p:cNvSpPr>
          <p:nvPr/>
        </p:nvSpPr>
        <p:spPr bwMode="auto">
          <a:xfrm>
            <a:off x="2438400" y="1651000"/>
            <a:ext cx="4267200" cy="304800"/>
          </a:xfrm>
          <a:prstGeom prst="rect">
            <a:avLst/>
          </a:prstGeom>
          <a:solidFill>
            <a:schemeClr val="tx1"/>
          </a:solidFill>
          <a:ln w="9525">
            <a:noFill/>
            <a:miter lim="800000"/>
            <a:headEnd/>
            <a:tailEnd/>
          </a:ln>
        </p:spPr>
        <p:txBody>
          <a:bodyPr>
            <a:spAutoFit/>
          </a:bodyPr>
          <a:lstStyle/>
          <a:p>
            <a:r>
              <a:rPr lang="en-US" sz="1400">
                <a:solidFill>
                  <a:schemeClr val="bg1"/>
                </a:solidFill>
              </a:rPr>
              <a:t>An iterative approach to Project Management</a:t>
            </a:r>
          </a:p>
        </p:txBody>
      </p:sp>
      <p:sp>
        <p:nvSpPr>
          <p:cNvPr id="37894" name="TextBox 5"/>
          <p:cNvSpPr txBox="1">
            <a:spLocks noChangeArrowheads="1"/>
          </p:cNvSpPr>
          <p:nvPr/>
        </p:nvSpPr>
        <p:spPr bwMode="auto">
          <a:xfrm>
            <a:off x="990600" y="1947863"/>
            <a:ext cx="2278063" cy="261937"/>
          </a:xfrm>
          <a:prstGeom prst="rect">
            <a:avLst/>
          </a:prstGeom>
          <a:solidFill>
            <a:srgbClr val="0070C0"/>
          </a:solidFill>
          <a:ln w="9525">
            <a:noFill/>
            <a:miter lim="800000"/>
            <a:headEnd/>
            <a:tailEnd/>
          </a:ln>
        </p:spPr>
        <p:txBody>
          <a:bodyPr wrap="none">
            <a:spAutoFit/>
          </a:bodyPr>
          <a:lstStyle/>
          <a:p>
            <a:r>
              <a:rPr lang="en-US" sz="1100">
                <a:solidFill>
                  <a:schemeClr val="bg1"/>
                </a:solidFill>
              </a:rPr>
              <a:t>Vision and Strategy Development</a:t>
            </a:r>
          </a:p>
        </p:txBody>
      </p:sp>
      <p:sp>
        <p:nvSpPr>
          <p:cNvPr id="37895" name="TextBox 6"/>
          <p:cNvSpPr txBox="1">
            <a:spLocks noChangeArrowheads="1"/>
          </p:cNvSpPr>
          <p:nvPr/>
        </p:nvSpPr>
        <p:spPr bwMode="auto">
          <a:xfrm>
            <a:off x="3286125" y="1955800"/>
            <a:ext cx="2581275" cy="261938"/>
          </a:xfrm>
          <a:prstGeom prst="rect">
            <a:avLst/>
          </a:prstGeom>
          <a:solidFill>
            <a:srgbClr val="0070C0"/>
          </a:solidFill>
          <a:ln w="9525">
            <a:noFill/>
            <a:miter lim="800000"/>
            <a:headEnd/>
            <a:tailEnd/>
          </a:ln>
        </p:spPr>
        <p:txBody>
          <a:bodyPr>
            <a:spAutoFit/>
          </a:bodyPr>
          <a:lstStyle/>
          <a:p>
            <a:r>
              <a:rPr lang="en-US" sz="1100">
                <a:solidFill>
                  <a:schemeClr val="bg1"/>
                </a:solidFill>
              </a:rPr>
              <a:t>Assessment–Current and Future state</a:t>
            </a:r>
          </a:p>
        </p:txBody>
      </p:sp>
      <p:sp>
        <p:nvSpPr>
          <p:cNvPr id="37896" name="TextBox 7"/>
          <p:cNvSpPr txBox="1">
            <a:spLocks noChangeArrowheads="1"/>
          </p:cNvSpPr>
          <p:nvPr/>
        </p:nvSpPr>
        <p:spPr bwMode="auto">
          <a:xfrm>
            <a:off x="5846763" y="1955800"/>
            <a:ext cx="2333625" cy="261938"/>
          </a:xfrm>
          <a:prstGeom prst="rect">
            <a:avLst/>
          </a:prstGeom>
          <a:solidFill>
            <a:srgbClr val="0070C0"/>
          </a:solidFill>
          <a:ln w="9525">
            <a:noFill/>
            <a:miter lim="800000"/>
            <a:headEnd/>
            <a:tailEnd/>
          </a:ln>
        </p:spPr>
        <p:txBody>
          <a:bodyPr>
            <a:spAutoFit/>
          </a:bodyPr>
          <a:lstStyle/>
          <a:p>
            <a:pPr algn="ctr"/>
            <a:r>
              <a:rPr lang="en-US" sz="1100">
                <a:solidFill>
                  <a:schemeClr val="bg1"/>
                </a:solidFill>
              </a:rPr>
              <a:t>Develop new system</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27" name="TextBox 56"/>
          <p:cNvSpPr txBox="1">
            <a:spLocks noChangeArrowheads="1"/>
          </p:cNvSpPr>
          <p:nvPr/>
        </p:nvSpPr>
        <p:spPr bwMode="auto">
          <a:xfrm>
            <a:off x="533400" y="5029200"/>
            <a:ext cx="1676400" cy="307975"/>
          </a:xfrm>
          <a:prstGeom prst="rect">
            <a:avLst/>
          </a:prstGeom>
          <a:gradFill rotWithShape="1">
            <a:gsLst>
              <a:gs pos="0">
                <a:srgbClr val="419787"/>
              </a:gs>
              <a:gs pos="50000">
                <a:srgbClr val="61DAC3"/>
              </a:gs>
              <a:gs pos="100000">
                <a:srgbClr val="75FFE8"/>
              </a:gs>
            </a:gsLst>
            <a:lin ang="10800000" scaled="1"/>
          </a:gradFill>
          <a:ln w="9525" algn="ctr">
            <a:solidFill>
              <a:schemeClr val="tx1"/>
            </a:solidFill>
            <a:round/>
            <a:headEnd/>
            <a:tailEnd/>
          </a:ln>
          <a:effectLst>
            <a:prstShdw prst="shdw13" dist="53882" dir="13500000">
              <a:schemeClr val="bg2">
                <a:alpha val="50000"/>
              </a:schemeClr>
            </a:prstShdw>
          </a:effectLst>
        </p:spPr>
        <p:txBody>
          <a:bodyPr>
            <a:spAutoFit/>
          </a:bodyPr>
          <a:lstStyle/>
          <a:p>
            <a:pPr marL="457200" indent="-457200" algn="ctr" eaLnBrk="0" hangingPunct="0">
              <a:tabLst>
                <a:tab pos="457200" algn="l"/>
              </a:tabLst>
            </a:pPr>
            <a:r>
              <a:rPr lang="en-US" sz="1400" b="1">
                <a:solidFill>
                  <a:schemeClr val="tx1"/>
                </a:solidFill>
              </a:rPr>
              <a:t>PM Processes </a:t>
            </a:r>
          </a:p>
        </p:txBody>
      </p:sp>
      <p:sp>
        <p:nvSpPr>
          <p:cNvPr id="38915" name="Title 62"/>
          <p:cNvSpPr>
            <a:spLocks noGrp="1"/>
          </p:cNvSpPr>
          <p:nvPr>
            <p:ph type="title"/>
          </p:nvPr>
        </p:nvSpPr>
        <p:spPr>
          <a:xfrm>
            <a:off x="304800" y="533400"/>
            <a:ext cx="8534400" cy="758825"/>
          </a:xfrm>
        </p:spPr>
        <p:txBody>
          <a:bodyPr/>
          <a:lstStyle/>
          <a:p>
            <a:r>
              <a:rPr lang="en-US" sz="3200" smtClean="0"/>
              <a:t>Interactions – Project Management</a:t>
            </a:r>
            <a:br>
              <a:rPr lang="en-US" sz="3200" smtClean="0"/>
            </a:br>
            <a:r>
              <a:rPr lang="en-US" sz="3200" smtClean="0"/>
              <a:t>Vs  Product Oriented processes</a:t>
            </a:r>
          </a:p>
        </p:txBody>
      </p:sp>
      <p:sp>
        <p:nvSpPr>
          <p:cNvPr id="98341" name="Pentagon 4"/>
          <p:cNvSpPr>
            <a:spLocks noChangeArrowheads="1"/>
          </p:cNvSpPr>
          <p:nvPr/>
        </p:nvSpPr>
        <p:spPr bwMode="auto">
          <a:xfrm>
            <a:off x="1066800" y="2133600"/>
            <a:ext cx="2286000" cy="1371600"/>
          </a:xfrm>
          <a:prstGeom prst="homePlate">
            <a:avLst>
              <a:gd name="adj" fmla="val 50000"/>
            </a:avLst>
          </a:prstGeom>
          <a:solidFill>
            <a:srgbClr val="0000FF"/>
          </a:solidFill>
          <a:ln w="9525" algn="ctr">
            <a:solidFill>
              <a:schemeClr val="tx1"/>
            </a:solidFill>
            <a:round/>
            <a:headEnd/>
            <a:tailEnd/>
          </a:ln>
        </p:spPr>
        <p:txBody>
          <a:bodyPr anchor="ctr"/>
          <a:lstStyle/>
          <a:p>
            <a:pPr marL="457200" indent="-457200" eaLnBrk="0" hangingPunct="0">
              <a:tabLst>
                <a:tab pos="457200" algn="l"/>
              </a:tabLst>
            </a:pPr>
            <a:r>
              <a:rPr lang="en-US">
                <a:solidFill>
                  <a:schemeClr val="bg1"/>
                </a:solidFill>
              </a:rPr>
              <a:t>Vision and Strategy</a:t>
            </a:r>
          </a:p>
        </p:txBody>
      </p:sp>
      <p:sp>
        <p:nvSpPr>
          <p:cNvPr id="59" name="Pentagon 4"/>
          <p:cNvSpPr>
            <a:spLocks noChangeArrowheads="1"/>
          </p:cNvSpPr>
          <p:nvPr/>
        </p:nvSpPr>
        <p:spPr bwMode="auto">
          <a:xfrm>
            <a:off x="2514600" y="2362200"/>
            <a:ext cx="2286000" cy="1371600"/>
          </a:xfrm>
          <a:prstGeom prst="homePlate">
            <a:avLst>
              <a:gd name="adj" fmla="val 50000"/>
            </a:avLst>
          </a:prstGeom>
          <a:solidFill>
            <a:srgbClr val="0000FF"/>
          </a:solidFill>
          <a:ln w="9525" algn="ctr">
            <a:solidFill>
              <a:schemeClr val="tx1"/>
            </a:solidFill>
            <a:round/>
            <a:headEnd/>
            <a:tailEnd/>
          </a:ln>
        </p:spPr>
        <p:txBody>
          <a:bodyPr anchor="ctr"/>
          <a:lstStyle/>
          <a:p>
            <a:pPr algn="ctr"/>
            <a:r>
              <a:rPr lang="en-US">
                <a:solidFill>
                  <a:schemeClr val="bg1"/>
                </a:solidFill>
              </a:rPr>
              <a:t>Assessment–Current and Future state</a:t>
            </a:r>
          </a:p>
        </p:txBody>
      </p:sp>
      <p:grpSp>
        <p:nvGrpSpPr>
          <p:cNvPr id="2" name="Group 97"/>
          <p:cNvGrpSpPr>
            <a:grpSpLocks/>
          </p:cNvGrpSpPr>
          <p:nvPr/>
        </p:nvGrpSpPr>
        <p:grpSpPr bwMode="auto">
          <a:xfrm>
            <a:off x="1447800" y="1981200"/>
            <a:ext cx="2590800" cy="2262188"/>
            <a:chOff x="2895600" y="2209800"/>
            <a:chExt cx="2590800" cy="2261504"/>
          </a:xfrm>
        </p:grpSpPr>
        <p:sp>
          <p:nvSpPr>
            <p:cNvPr id="61" name="U-Turn Arrow 60"/>
            <p:cNvSpPr/>
            <p:nvPr/>
          </p:nvSpPr>
          <p:spPr bwMode="auto">
            <a:xfrm>
              <a:off x="4038600" y="2209800"/>
              <a:ext cx="1295400" cy="1295008"/>
            </a:xfrm>
            <a:prstGeom prst="uturnArrow">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a:prstShdw prst="shdw13" dist="53882" dir="13500000">
                <a:schemeClr val="bg2">
                  <a:alpha val="50000"/>
                </a:schemeClr>
              </a:prstShdw>
            </a:effectLst>
          </p:spPr>
          <p:txBody>
            <a:bodyPr>
              <a:spAutoFit/>
            </a:bodyPr>
            <a:lstStyle/>
            <a:p>
              <a:pPr marL="457200" indent="-457200" eaLnBrk="0" hangingPunct="0">
                <a:tabLst>
                  <a:tab pos="457200" algn="l"/>
                </a:tabLst>
                <a:defRPr/>
              </a:pPr>
              <a:endParaRPr lang="en-US" dirty="0"/>
            </a:p>
          </p:txBody>
        </p:sp>
        <p:sp>
          <p:nvSpPr>
            <p:cNvPr id="62" name="U-Turn Arrow 61"/>
            <p:cNvSpPr/>
            <p:nvPr/>
          </p:nvSpPr>
          <p:spPr bwMode="auto">
            <a:xfrm rot="10800000">
              <a:off x="3048000" y="3123924"/>
              <a:ext cx="1295400" cy="1295008"/>
            </a:xfrm>
            <a:prstGeom prst="uturnArrow">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a:prstShdw prst="shdw13" dist="53882" dir="13500000">
                <a:schemeClr val="bg2">
                  <a:alpha val="50000"/>
                </a:schemeClr>
              </a:prstShdw>
            </a:effectLst>
          </p:spPr>
          <p:txBody>
            <a:bodyPr>
              <a:spAutoFit/>
            </a:bodyPr>
            <a:lstStyle/>
            <a:p>
              <a:pPr marL="457200" indent="-457200" eaLnBrk="0" hangingPunct="0">
                <a:tabLst>
                  <a:tab pos="457200" algn="l"/>
                </a:tabLst>
                <a:defRPr/>
              </a:pPr>
              <a:endParaRPr lang="en-US" dirty="0"/>
            </a:p>
          </p:txBody>
        </p:sp>
        <p:sp>
          <p:nvSpPr>
            <p:cNvPr id="38946" name="Oval 19"/>
            <p:cNvSpPr>
              <a:spLocks noChangeArrowheads="1"/>
            </p:cNvSpPr>
            <p:nvPr/>
          </p:nvSpPr>
          <p:spPr bwMode="auto">
            <a:xfrm>
              <a:off x="2895600" y="3429000"/>
              <a:ext cx="992039" cy="389434"/>
            </a:xfrm>
            <a:prstGeom prst="ellipse">
              <a:avLst/>
            </a:prstGeom>
            <a:gradFill rotWithShape="1">
              <a:gsLst>
                <a:gs pos="0">
                  <a:srgbClr val="419787"/>
                </a:gs>
                <a:gs pos="50000">
                  <a:srgbClr val="61DAC3"/>
                </a:gs>
                <a:gs pos="100000">
                  <a:srgbClr val="75FFE8"/>
                </a:gs>
              </a:gsLst>
              <a:lin ang="10800000" scaled="1"/>
            </a:gradFill>
            <a:ln w="9525" algn="ctr">
              <a:solidFill>
                <a:schemeClr val="tx1"/>
              </a:solidFill>
              <a:round/>
              <a:headEnd/>
              <a:tailEnd/>
            </a:ln>
            <a:effectLst>
              <a:prstShdw prst="shdw13" dist="53882" dir="13500000">
                <a:schemeClr val="bg2">
                  <a:alpha val="50000"/>
                </a:schemeClr>
              </a:prstShdw>
            </a:effectLst>
          </p:spPr>
          <p:txBody>
            <a:bodyPr>
              <a:spAutoFit/>
            </a:bodyPr>
            <a:lstStyle/>
            <a:p>
              <a:pPr marL="457200" indent="-457200" eaLnBrk="0" hangingPunct="0">
                <a:tabLst>
                  <a:tab pos="457200" algn="l"/>
                </a:tabLst>
              </a:pPr>
              <a:r>
                <a:rPr lang="en-US" sz="1200" b="1">
                  <a:solidFill>
                    <a:schemeClr val="tx1"/>
                  </a:solidFill>
                </a:rPr>
                <a:t>Initiate</a:t>
              </a:r>
            </a:p>
          </p:txBody>
        </p:sp>
        <p:sp>
          <p:nvSpPr>
            <p:cNvPr id="38947" name="Oval 20"/>
            <p:cNvSpPr>
              <a:spLocks noChangeArrowheads="1"/>
            </p:cNvSpPr>
            <p:nvPr/>
          </p:nvSpPr>
          <p:spPr bwMode="auto">
            <a:xfrm>
              <a:off x="3276600" y="4038600"/>
              <a:ext cx="992039" cy="432704"/>
            </a:xfrm>
            <a:prstGeom prst="ellipse">
              <a:avLst/>
            </a:prstGeom>
            <a:gradFill rotWithShape="1">
              <a:gsLst>
                <a:gs pos="0">
                  <a:srgbClr val="419787"/>
                </a:gs>
                <a:gs pos="50000">
                  <a:srgbClr val="61DAC3"/>
                </a:gs>
                <a:gs pos="100000">
                  <a:srgbClr val="75FFE8"/>
                </a:gs>
              </a:gsLst>
              <a:lin ang="10800000" scaled="1"/>
            </a:gradFill>
            <a:ln w="9525" algn="ctr">
              <a:solidFill>
                <a:schemeClr val="tx1"/>
              </a:solidFill>
              <a:round/>
              <a:headEnd/>
              <a:tailEnd/>
            </a:ln>
            <a:effectLst>
              <a:prstShdw prst="shdw13" dist="53882" dir="13500000">
                <a:schemeClr val="bg2">
                  <a:alpha val="50000"/>
                </a:schemeClr>
              </a:prstShdw>
            </a:effectLst>
          </p:spPr>
          <p:txBody>
            <a:bodyPr>
              <a:spAutoFit/>
            </a:bodyPr>
            <a:lstStyle/>
            <a:p>
              <a:pPr marL="457200" indent="-457200" algn="ctr" eaLnBrk="0" hangingPunct="0">
                <a:tabLst>
                  <a:tab pos="457200" algn="l"/>
                </a:tabLst>
              </a:pPr>
              <a:r>
                <a:rPr lang="en-US" sz="1400" b="1">
                  <a:solidFill>
                    <a:schemeClr val="tx1"/>
                  </a:solidFill>
                </a:rPr>
                <a:t>Plan</a:t>
              </a:r>
            </a:p>
          </p:txBody>
        </p:sp>
        <p:sp>
          <p:nvSpPr>
            <p:cNvPr id="38948" name="Oval 21"/>
            <p:cNvSpPr>
              <a:spLocks noChangeArrowheads="1"/>
            </p:cNvSpPr>
            <p:nvPr/>
          </p:nvSpPr>
          <p:spPr bwMode="auto">
            <a:xfrm>
              <a:off x="3810000" y="2996296"/>
              <a:ext cx="761999" cy="432704"/>
            </a:xfrm>
            <a:prstGeom prst="ellipse">
              <a:avLst/>
            </a:prstGeom>
            <a:gradFill rotWithShape="1">
              <a:gsLst>
                <a:gs pos="0">
                  <a:srgbClr val="419787"/>
                </a:gs>
                <a:gs pos="50000">
                  <a:srgbClr val="61DAC3"/>
                </a:gs>
                <a:gs pos="100000">
                  <a:srgbClr val="75FFE8"/>
                </a:gs>
              </a:gsLst>
              <a:lin ang="10800000" scaled="1"/>
            </a:gradFill>
            <a:ln w="9525" algn="ctr">
              <a:solidFill>
                <a:schemeClr val="tx1"/>
              </a:solidFill>
              <a:round/>
              <a:headEnd/>
              <a:tailEnd/>
            </a:ln>
            <a:effectLst>
              <a:prstShdw prst="shdw13" dist="53882" dir="13500000">
                <a:schemeClr val="bg2">
                  <a:alpha val="50000"/>
                </a:schemeClr>
              </a:prstShdw>
            </a:effectLst>
          </p:spPr>
          <p:txBody>
            <a:bodyPr>
              <a:spAutoFit/>
            </a:bodyPr>
            <a:lstStyle/>
            <a:p>
              <a:pPr marL="457200" indent="-457200" algn="ctr" eaLnBrk="0" hangingPunct="0">
                <a:tabLst>
                  <a:tab pos="457200" algn="l"/>
                </a:tabLst>
              </a:pPr>
              <a:r>
                <a:rPr lang="en-US" sz="1400" b="1">
                  <a:solidFill>
                    <a:schemeClr val="tx1"/>
                  </a:solidFill>
                </a:rPr>
                <a:t>Exe</a:t>
              </a:r>
            </a:p>
          </p:txBody>
        </p:sp>
        <p:sp>
          <p:nvSpPr>
            <p:cNvPr id="38949" name="Oval 22"/>
            <p:cNvSpPr>
              <a:spLocks noChangeArrowheads="1"/>
            </p:cNvSpPr>
            <p:nvPr/>
          </p:nvSpPr>
          <p:spPr bwMode="auto">
            <a:xfrm>
              <a:off x="3955211" y="2234296"/>
              <a:ext cx="845389" cy="432704"/>
            </a:xfrm>
            <a:prstGeom prst="ellipse">
              <a:avLst/>
            </a:prstGeom>
            <a:gradFill rotWithShape="1">
              <a:gsLst>
                <a:gs pos="0">
                  <a:srgbClr val="419787"/>
                </a:gs>
                <a:gs pos="50000">
                  <a:srgbClr val="61DAC3"/>
                </a:gs>
                <a:gs pos="100000">
                  <a:srgbClr val="75FFE8"/>
                </a:gs>
              </a:gsLst>
              <a:lin ang="10800000" scaled="1"/>
            </a:gradFill>
            <a:ln w="9525" algn="ctr">
              <a:solidFill>
                <a:schemeClr val="tx1"/>
              </a:solidFill>
              <a:round/>
              <a:headEnd/>
              <a:tailEnd/>
            </a:ln>
            <a:effectLst>
              <a:prstShdw prst="shdw13" dist="53882" dir="13500000">
                <a:schemeClr val="bg2">
                  <a:alpha val="50000"/>
                </a:schemeClr>
              </a:prstShdw>
            </a:effectLst>
          </p:spPr>
          <p:txBody>
            <a:bodyPr>
              <a:spAutoFit/>
            </a:bodyPr>
            <a:lstStyle/>
            <a:p>
              <a:pPr marL="457200" indent="-457200" eaLnBrk="0" hangingPunct="0">
                <a:tabLst>
                  <a:tab pos="457200" algn="l"/>
                </a:tabLst>
              </a:pPr>
              <a:r>
                <a:rPr lang="en-US" sz="1400" b="1">
                  <a:solidFill>
                    <a:schemeClr val="tx1"/>
                  </a:solidFill>
                </a:rPr>
                <a:t>M&amp;C</a:t>
              </a:r>
            </a:p>
          </p:txBody>
        </p:sp>
        <p:sp>
          <p:nvSpPr>
            <p:cNvPr id="38950" name="Oval 23"/>
            <p:cNvSpPr>
              <a:spLocks noChangeArrowheads="1"/>
            </p:cNvSpPr>
            <p:nvPr/>
          </p:nvSpPr>
          <p:spPr bwMode="auto">
            <a:xfrm>
              <a:off x="4572000" y="2658487"/>
              <a:ext cx="914400" cy="389513"/>
            </a:xfrm>
            <a:prstGeom prst="ellipse">
              <a:avLst/>
            </a:prstGeom>
            <a:gradFill rotWithShape="1">
              <a:gsLst>
                <a:gs pos="0">
                  <a:srgbClr val="419787"/>
                </a:gs>
                <a:gs pos="50000">
                  <a:srgbClr val="61DAC3"/>
                </a:gs>
                <a:gs pos="100000">
                  <a:srgbClr val="75FFE8"/>
                </a:gs>
              </a:gsLst>
              <a:lin ang="10800000" scaled="1"/>
            </a:gradFill>
            <a:ln w="9525" algn="ctr">
              <a:solidFill>
                <a:schemeClr val="tx1"/>
              </a:solidFill>
              <a:round/>
              <a:headEnd/>
              <a:tailEnd/>
            </a:ln>
            <a:effectLst>
              <a:prstShdw prst="shdw13" dist="53882" dir="13500000">
                <a:schemeClr val="bg2">
                  <a:alpha val="50000"/>
                </a:schemeClr>
              </a:prstShdw>
            </a:effectLst>
          </p:spPr>
          <p:txBody>
            <a:bodyPr>
              <a:spAutoFit/>
            </a:bodyPr>
            <a:lstStyle/>
            <a:p>
              <a:pPr marL="457200" indent="-457200" eaLnBrk="0" hangingPunct="0">
                <a:tabLst>
                  <a:tab pos="457200" algn="l"/>
                </a:tabLst>
              </a:pPr>
              <a:r>
                <a:rPr lang="en-US" sz="1200" b="1">
                  <a:solidFill>
                    <a:schemeClr val="tx1"/>
                  </a:solidFill>
                </a:rPr>
                <a:t>Close</a:t>
              </a:r>
            </a:p>
          </p:txBody>
        </p:sp>
      </p:grpSp>
      <p:sp>
        <p:nvSpPr>
          <p:cNvPr id="69" name="Pentagon 4"/>
          <p:cNvSpPr>
            <a:spLocks noChangeArrowheads="1"/>
          </p:cNvSpPr>
          <p:nvPr/>
        </p:nvSpPr>
        <p:spPr bwMode="auto">
          <a:xfrm>
            <a:off x="4267200" y="2819400"/>
            <a:ext cx="2286000" cy="1371600"/>
          </a:xfrm>
          <a:prstGeom prst="homePlate">
            <a:avLst>
              <a:gd name="adj" fmla="val 50000"/>
            </a:avLst>
          </a:prstGeom>
          <a:solidFill>
            <a:srgbClr val="0000FF"/>
          </a:solidFill>
          <a:ln w="9525" algn="ctr">
            <a:solidFill>
              <a:schemeClr val="tx1"/>
            </a:solidFill>
            <a:round/>
            <a:headEnd/>
            <a:tailEnd/>
          </a:ln>
        </p:spPr>
        <p:txBody>
          <a:bodyPr anchor="ctr"/>
          <a:lstStyle/>
          <a:p>
            <a:pPr marL="457200" indent="-457200" eaLnBrk="0" hangingPunct="0">
              <a:tabLst>
                <a:tab pos="457200" algn="l"/>
              </a:tabLst>
            </a:pPr>
            <a:r>
              <a:rPr lang="en-US">
                <a:solidFill>
                  <a:schemeClr val="bg1"/>
                </a:solidFill>
              </a:rPr>
              <a:t>Develop new system</a:t>
            </a:r>
          </a:p>
        </p:txBody>
      </p:sp>
      <p:sp>
        <p:nvSpPr>
          <p:cNvPr id="78" name="Pentagon 4"/>
          <p:cNvSpPr>
            <a:spLocks noChangeArrowheads="1"/>
          </p:cNvSpPr>
          <p:nvPr/>
        </p:nvSpPr>
        <p:spPr bwMode="auto">
          <a:xfrm>
            <a:off x="6096000" y="3276600"/>
            <a:ext cx="2286000" cy="1371600"/>
          </a:xfrm>
          <a:prstGeom prst="homePlate">
            <a:avLst>
              <a:gd name="adj" fmla="val 50000"/>
            </a:avLst>
          </a:prstGeom>
          <a:solidFill>
            <a:srgbClr val="0000FF"/>
          </a:solidFill>
          <a:ln w="9525" algn="ctr">
            <a:solidFill>
              <a:schemeClr val="tx1"/>
            </a:solidFill>
            <a:round/>
            <a:headEnd/>
            <a:tailEnd/>
          </a:ln>
        </p:spPr>
        <p:txBody>
          <a:bodyPr anchor="ctr"/>
          <a:lstStyle/>
          <a:p>
            <a:pPr marL="457200" indent="-457200" eaLnBrk="0" hangingPunct="0">
              <a:tabLst>
                <a:tab pos="457200" algn="l"/>
              </a:tabLst>
            </a:pPr>
            <a:r>
              <a:rPr lang="en-US">
                <a:solidFill>
                  <a:schemeClr val="bg1"/>
                </a:solidFill>
              </a:rPr>
              <a:t>Sustain and Transition</a:t>
            </a:r>
          </a:p>
        </p:txBody>
      </p:sp>
      <p:grpSp>
        <p:nvGrpSpPr>
          <p:cNvPr id="3" name="Group 100"/>
          <p:cNvGrpSpPr>
            <a:grpSpLocks/>
          </p:cNvGrpSpPr>
          <p:nvPr/>
        </p:nvGrpSpPr>
        <p:grpSpPr bwMode="auto">
          <a:xfrm>
            <a:off x="3200400" y="2438400"/>
            <a:ext cx="4419600" cy="2719388"/>
            <a:chOff x="4648200" y="2667000"/>
            <a:chExt cx="4419600" cy="2718704"/>
          </a:xfrm>
        </p:grpSpPr>
        <p:grpSp>
          <p:nvGrpSpPr>
            <p:cNvPr id="38928" name="Group 98"/>
            <p:cNvGrpSpPr>
              <a:grpSpLocks/>
            </p:cNvGrpSpPr>
            <p:nvPr/>
          </p:nvGrpSpPr>
          <p:grpSpPr bwMode="auto">
            <a:xfrm>
              <a:off x="4648200" y="2667000"/>
              <a:ext cx="2590800" cy="2261504"/>
              <a:chOff x="4648200" y="2667000"/>
              <a:chExt cx="2590800" cy="2261504"/>
            </a:xfrm>
          </p:grpSpPr>
          <p:sp>
            <p:nvSpPr>
              <p:cNvPr id="70" name="U-Turn Arrow 69"/>
              <p:cNvSpPr/>
              <p:nvPr/>
            </p:nvSpPr>
            <p:spPr bwMode="auto">
              <a:xfrm>
                <a:off x="5791200" y="2667000"/>
                <a:ext cx="1295400" cy="1295074"/>
              </a:xfrm>
              <a:prstGeom prst="uturnArrow">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a:prstShdw prst="shdw13" dist="53882" dir="13500000">
                  <a:schemeClr val="bg2">
                    <a:alpha val="50000"/>
                  </a:schemeClr>
                </a:prstShdw>
              </a:effectLst>
            </p:spPr>
            <p:txBody>
              <a:bodyPr>
                <a:spAutoFit/>
              </a:bodyPr>
              <a:lstStyle/>
              <a:p>
                <a:pPr marL="457200" indent="-457200" eaLnBrk="0" hangingPunct="0">
                  <a:tabLst>
                    <a:tab pos="457200" algn="l"/>
                  </a:tabLst>
                  <a:defRPr/>
                </a:pPr>
                <a:endParaRPr lang="en-US" dirty="0"/>
              </a:p>
            </p:txBody>
          </p:sp>
          <p:sp>
            <p:nvSpPr>
              <p:cNvPr id="71" name="U-Turn Arrow 70"/>
              <p:cNvSpPr/>
              <p:nvPr/>
            </p:nvSpPr>
            <p:spPr bwMode="auto">
              <a:xfrm rot="10800000">
                <a:off x="4800600" y="3581170"/>
                <a:ext cx="1295400" cy="1295074"/>
              </a:xfrm>
              <a:prstGeom prst="uturnArrow">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a:prstShdw prst="shdw13" dist="53882" dir="13500000">
                  <a:schemeClr val="bg2">
                    <a:alpha val="50000"/>
                  </a:schemeClr>
                </a:prstShdw>
              </a:effectLst>
            </p:spPr>
            <p:txBody>
              <a:bodyPr>
                <a:spAutoFit/>
              </a:bodyPr>
              <a:lstStyle/>
              <a:p>
                <a:pPr marL="457200" indent="-457200" eaLnBrk="0" hangingPunct="0">
                  <a:tabLst>
                    <a:tab pos="457200" algn="l"/>
                  </a:tabLst>
                  <a:defRPr/>
                </a:pPr>
                <a:endParaRPr lang="en-US" dirty="0"/>
              </a:p>
            </p:txBody>
          </p:sp>
          <p:sp>
            <p:nvSpPr>
              <p:cNvPr id="38939" name="Oval 19"/>
              <p:cNvSpPr>
                <a:spLocks noChangeArrowheads="1"/>
              </p:cNvSpPr>
              <p:nvPr/>
            </p:nvSpPr>
            <p:spPr bwMode="auto">
              <a:xfrm>
                <a:off x="4648200" y="3886200"/>
                <a:ext cx="992039" cy="389434"/>
              </a:xfrm>
              <a:prstGeom prst="ellipse">
                <a:avLst/>
              </a:prstGeom>
              <a:gradFill rotWithShape="1">
                <a:gsLst>
                  <a:gs pos="0">
                    <a:srgbClr val="419787"/>
                  </a:gs>
                  <a:gs pos="50000">
                    <a:srgbClr val="61DAC3"/>
                  </a:gs>
                  <a:gs pos="100000">
                    <a:srgbClr val="75FFE8"/>
                  </a:gs>
                </a:gsLst>
                <a:lin ang="10800000" scaled="1"/>
              </a:gradFill>
              <a:ln w="9525" algn="ctr">
                <a:solidFill>
                  <a:schemeClr val="tx1"/>
                </a:solidFill>
                <a:round/>
                <a:headEnd/>
                <a:tailEnd/>
              </a:ln>
              <a:effectLst>
                <a:prstShdw prst="shdw13" dist="53882" dir="13500000">
                  <a:schemeClr val="bg2">
                    <a:alpha val="50000"/>
                  </a:schemeClr>
                </a:prstShdw>
              </a:effectLst>
            </p:spPr>
            <p:txBody>
              <a:bodyPr>
                <a:spAutoFit/>
              </a:bodyPr>
              <a:lstStyle/>
              <a:p>
                <a:pPr marL="457200" indent="-457200" eaLnBrk="0" hangingPunct="0">
                  <a:tabLst>
                    <a:tab pos="457200" algn="l"/>
                  </a:tabLst>
                </a:pPr>
                <a:r>
                  <a:rPr lang="en-US" sz="1200" b="1">
                    <a:solidFill>
                      <a:schemeClr val="tx1"/>
                    </a:solidFill>
                  </a:rPr>
                  <a:t>Initiate</a:t>
                </a:r>
              </a:p>
            </p:txBody>
          </p:sp>
          <p:sp>
            <p:nvSpPr>
              <p:cNvPr id="38940" name="Oval 20"/>
              <p:cNvSpPr>
                <a:spLocks noChangeArrowheads="1"/>
              </p:cNvSpPr>
              <p:nvPr/>
            </p:nvSpPr>
            <p:spPr bwMode="auto">
              <a:xfrm>
                <a:off x="5029200" y="4495800"/>
                <a:ext cx="992039" cy="432704"/>
              </a:xfrm>
              <a:prstGeom prst="ellipse">
                <a:avLst/>
              </a:prstGeom>
              <a:gradFill rotWithShape="1">
                <a:gsLst>
                  <a:gs pos="0">
                    <a:srgbClr val="419787"/>
                  </a:gs>
                  <a:gs pos="50000">
                    <a:srgbClr val="61DAC3"/>
                  </a:gs>
                  <a:gs pos="100000">
                    <a:srgbClr val="75FFE8"/>
                  </a:gs>
                </a:gsLst>
                <a:lin ang="10800000" scaled="1"/>
              </a:gradFill>
              <a:ln w="9525" algn="ctr">
                <a:solidFill>
                  <a:schemeClr val="tx1"/>
                </a:solidFill>
                <a:round/>
                <a:headEnd/>
                <a:tailEnd/>
              </a:ln>
              <a:effectLst>
                <a:prstShdw prst="shdw13" dist="53882" dir="13500000">
                  <a:schemeClr val="bg2">
                    <a:alpha val="50000"/>
                  </a:schemeClr>
                </a:prstShdw>
              </a:effectLst>
            </p:spPr>
            <p:txBody>
              <a:bodyPr>
                <a:spAutoFit/>
              </a:bodyPr>
              <a:lstStyle/>
              <a:p>
                <a:pPr marL="457200" indent="-457200" algn="ctr" eaLnBrk="0" hangingPunct="0">
                  <a:tabLst>
                    <a:tab pos="457200" algn="l"/>
                  </a:tabLst>
                </a:pPr>
                <a:r>
                  <a:rPr lang="en-US" sz="1400" b="1">
                    <a:solidFill>
                      <a:schemeClr val="tx1"/>
                    </a:solidFill>
                  </a:rPr>
                  <a:t>Plan</a:t>
                </a:r>
              </a:p>
            </p:txBody>
          </p:sp>
          <p:sp>
            <p:nvSpPr>
              <p:cNvPr id="38941" name="Oval 21"/>
              <p:cNvSpPr>
                <a:spLocks noChangeArrowheads="1"/>
              </p:cNvSpPr>
              <p:nvPr/>
            </p:nvSpPr>
            <p:spPr bwMode="auto">
              <a:xfrm>
                <a:off x="5562600" y="3453496"/>
                <a:ext cx="761999" cy="432704"/>
              </a:xfrm>
              <a:prstGeom prst="ellipse">
                <a:avLst/>
              </a:prstGeom>
              <a:gradFill rotWithShape="1">
                <a:gsLst>
                  <a:gs pos="0">
                    <a:srgbClr val="419787"/>
                  </a:gs>
                  <a:gs pos="50000">
                    <a:srgbClr val="61DAC3"/>
                  </a:gs>
                  <a:gs pos="100000">
                    <a:srgbClr val="75FFE8"/>
                  </a:gs>
                </a:gsLst>
                <a:lin ang="10800000" scaled="1"/>
              </a:gradFill>
              <a:ln w="9525" algn="ctr">
                <a:solidFill>
                  <a:schemeClr val="tx1"/>
                </a:solidFill>
                <a:round/>
                <a:headEnd/>
                <a:tailEnd/>
              </a:ln>
              <a:effectLst>
                <a:prstShdw prst="shdw13" dist="53882" dir="13500000">
                  <a:schemeClr val="bg2">
                    <a:alpha val="50000"/>
                  </a:schemeClr>
                </a:prstShdw>
              </a:effectLst>
            </p:spPr>
            <p:txBody>
              <a:bodyPr>
                <a:spAutoFit/>
              </a:bodyPr>
              <a:lstStyle/>
              <a:p>
                <a:pPr marL="457200" indent="-457200" algn="ctr" eaLnBrk="0" hangingPunct="0">
                  <a:tabLst>
                    <a:tab pos="457200" algn="l"/>
                  </a:tabLst>
                </a:pPr>
                <a:r>
                  <a:rPr lang="en-US" sz="1400" b="1">
                    <a:solidFill>
                      <a:schemeClr val="tx1"/>
                    </a:solidFill>
                  </a:rPr>
                  <a:t>Exe</a:t>
                </a:r>
              </a:p>
            </p:txBody>
          </p:sp>
          <p:sp>
            <p:nvSpPr>
              <p:cNvPr id="38942" name="Oval 22"/>
              <p:cNvSpPr>
                <a:spLocks noChangeArrowheads="1"/>
              </p:cNvSpPr>
              <p:nvPr/>
            </p:nvSpPr>
            <p:spPr bwMode="auto">
              <a:xfrm>
                <a:off x="5707811" y="2691496"/>
                <a:ext cx="845389" cy="432704"/>
              </a:xfrm>
              <a:prstGeom prst="ellipse">
                <a:avLst/>
              </a:prstGeom>
              <a:gradFill rotWithShape="1">
                <a:gsLst>
                  <a:gs pos="0">
                    <a:srgbClr val="419787"/>
                  </a:gs>
                  <a:gs pos="50000">
                    <a:srgbClr val="61DAC3"/>
                  </a:gs>
                  <a:gs pos="100000">
                    <a:srgbClr val="75FFE8"/>
                  </a:gs>
                </a:gsLst>
                <a:lin ang="10800000" scaled="1"/>
              </a:gradFill>
              <a:ln w="9525" algn="ctr">
                <a:solidFill>
                  <a:schemeClr val="tx1"/>
                </a:solidFill>
                <a:round/>
                <a:headEnd/>
                <a:tailEnd/>
              </a:ln>
              <a:effectLst>
                <a:prstShdw prst="shdw13" dist="53882" dir="13500000">
                  <a:schemeClr val="bg2">
                    <a:alpha val="50000"/>
                  </a:schemeClr>
                </a:prstShdw>
              </a:effectLst>
            </p:spPr>
            <p:txBody>
              <a:bodyPr>
                <a:spAutoFit/>
              </a:bodyPr>
              <a:lstStyle/>
              <a:p>
                <a:pPr marL="457200" indent="-457200" eaLnBrk="0" hangingPunct="0">
                  <a:tabLst>
                    <a:tab pos="457200" algn="l"/>
                  </a:tabLst>
                </a:pPr>
                <a:r>
                  <a:rPr lang="en-US" sz="1400" b="1">
                    <a:solidFill>
                      <a:schemeClr val="tx1"/>
                    </a:solidFill>
                  </a:rPr>
                  <a:t>M&amp;C</a:t>
                </a:r>
              </a:p>
            </p:txBody>
          </p:sp>
          <p:sp>
            <p:nvSpPr>
              <p:cNvPr id="38943" name="Oval 23"/>
              <p:cNvSpPr>
                <a:spLocks noChangeArrowheads="1"/>
              </p:cNvSpPr>
              <p:nvPr/>
            </p:nvSpPr>
            <p:spPr bwMode="auto">
              <a:xfrm>
                <a:off x="6324600" y="3115687"/>
                <a:ext cx="914400" cy="389513"/>
              </a:xfrm>
              <a:prstGeom prst="ellipse">
                <a:avLst/>
              </a:prstGeom>
              <a:gradFill rotWithShape="1">
                <a:gsLst>
                  <a:gs pos="0">
                    <a:srgbClr val="419787"/>
                  </a:gs>
                  <a:gs pos="50000">
                    <a:srgbClr val="61DAC3"/>
                  </a:gs>
                  <a:gs pos="100000">
                    <a:srgbClr val="75FFE8"/>
                  </a:gs>
                </a:gsLst>
                <a:lin ang="10800000" scaled="1"/>
              </a:gradFill>
              <a:ln w="9525" algn="ctr">
                <a:solidFill>
                  <a:schemeClr val="tx1"/>
                </a:solidFill>
                <a:round/>
                <a:headEnd/>
                <a:tailEnd/>
              </a:ln>
              <a:effectLst>
                <a:prstShdw prst="shdw13" dist="53882" dir="13500000">
                  <a:schemeClr val="bg2">
                    <a:alpha val="50000"/>
                  </a:schemeClr>
                </a:prstShdw>
              </a:effectLst>
            </p:spPr>
            <p:txBody>
              <a:bodyPr>
                <a:spAutoFit/>
              </a:bodyPr>
              <a:lstStyle/>
              <a:p>
                <a:pPr marL="457200" indent="-457200" eaLnBrk="0" hangingPunct="0">
                  <a:tabLst>
                    <a:tab pos="457200" algn="l"/>
                  </a:tabLst>
                </a:pPr>
                <a:r>
                  <a:rPr lang="en-US" sz="1200" b="1">
                    <a:solidFill>
                      <a:schemeClr val="tx1"/>
                    </a:solidFill>
                  </a:rPr>
                  <a:t>Close</a:t>
                </a:r>
              </a:p>
            </p:txBody>
          </p:sp>
        </p:grpSp>
        <p:grpSp>
          <p:nvGrpSpPr>
            <p:cNvPr id="38929" name="Group 99"/>
            <p:cNvGrpSpPr>
              <a:grpSpLocks/>
            </p:cNvGrpSpPr>
            <p:nvPr/>
          </p:nvGrpSpPr>
          <p:grpSpPr bwMode="auto">
            <a:xfrm>
              <a:off x="6477000" y="3124200"/>
              <a:ext cx="2590800" cy="2261504"/>
              <a:chOff x="6477000" y="3124200"/>
              <a:chExt cx="2590800" cy="2261504"/>
            </a:xfrm>
          </p:grpSpPr>
          <p:sp>
            <p:nvSpPr>
              <p:cNvPr id="79" name="U-Turn Arrow 78"/>
              <p:cNvSpPr/>
              <p:nvPr/>
            </p:nvSpPr>
            <p:spPr bwMode="auto">
              <a:xfrm>
                <a:off x="7620000" y="3124085"/>
                <a:ext cx="1295400" cy="1295074"/>
              </a:xfrm>
              <a:prstGeom prst="uturnArrow">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a:prstShdw prst="shdw13" dist="53882" dir="13500000">
                  <a:schemeClr val="bg2">
                    <a:alpha val="50000"/>
                  </a:schemeClr>
                </a:prstShdw>
              </a:effectLst>
            </p:spPr>
            <p:txBody>
              <a:bodyPr>
                <a:spAutoFit/>
              </a:bodyPr>
              <a:lstStyle/>
              <a:p>
                <a:pPr marL="457200" indent="-457200" eaLnBrk="0" hangingPunct="0">
                  <a:tabLst>
                    <a:tab pos="457200" algn="l"/>
                  </a:tabLst>
                  <a:defRPr/>
                </a:pPr>
                <a:endParaRPr lang="en-US" dirty="0"/>
              </a:p>
            </p:txBody>
          </p:sp>
          <p:sp>
            <p:nvSpPr>
              <p:cNvPr id="80" name="U-Turn Arrow 79"/>
              <p:cNvSpPr/>
              <p:nvPr/>
            </p:nvSpPr>
            <p:spPr bwMode="auto">
              <a:xfrm rot="10800000">
                <a:off x="6629400" y="4038255"/>
                <a:ext cx="1295400" cy="1295074"/>
              </a:xfrm>
              <a:prstGeom prst="uturnArrow">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a:prstShdw prst="shdw13" dist="53882" dir="13500000">
                  <a:schemeClr val="bg2">
                    <a:alpha val="50000"/>
                  </a:schemeClr>
                </a:prstShdw>
              </a:effectLst>
            </p:spPr>
            <p:txBody>
              <a:bodyPr>
                <a:spAutoFit/>
              </a:bodyPr>
              <a:lstStyle/>
              <a:p>
                <a:pPr marL="457200" indent="-457200" eaLnBrk="0" hangingPunct="0">
                  <a:tabLst>
                    <a:tab pos="457200" algn="l"/>
                  </a:tabLst>
                  <a:defRPr/>
                </a:pPr>
                <a:endParaRPr lang="en-US" dirty="0"/>
              </a:p>
            </p:txBody>
          </p:sp>
          <p:sp>
            <p:nvSpPr>
              <p:cNvPr id="38932" name="Oval 19"/>
              <p:cNvSpPr>
                <a:spLocks noChangeArrowheads="1"/>
              </p:cNvSpPr>
              <p:nvPr/>
            </p:nvSpPr>
            <p:spPr bwMode="auto">
              <a:xfrm>
                <a:off x="6477000" y="4343400"/>
                <a:ext cx="992039" cy="389434"/>
              </a:xfrm>
              <a:prstGeom prst="ellipse">
                <a:avLst/>
              </a:prstGeom>
              <a:gradFill rotWithShape="1">
                <a:gsLst>
                  <a:gs pos="0">
                    <a:srgbClr val="419787"/>
                  </a:gs>
                  <a:gs pos="50000">
                    <a:srgbClr val="61DAC3"/>
                  </a:gs>
                  <a:gs pos="100000">
                    <a:srgbClr val="75FFE8"/>
                  </a:gs>
                </a:gsLst>
                <a:lin ang="10800000" scaled="1"/>
              </a:gradFill>
              <a:ln w="9525" algn="ctr">
                <a:solidFill>
                  <a:schemeClr val="tx1"/>
                </a:solidFill>
                <a:round/>
                <a:headEnd/>
                <a:tailEnd/>
              </a:ln>
              <a:effectLst>
                <a:prstShdw prst="shdw13" dist="53882" dir="13500000">
                  <a:schemeClr val="bg2">
                    <a:alpha val="50000"/>
                  </a:schemeClr>
                </a:prstShdw>
              </a:effectLst>
            </p:spPr>
            <p:txBody>
              <a:bodyPr>
                <a:spAutoFit/>
              </a:bodyPr>
              <a:lstStyle/>
              <a:p>
                <a:pPr marL="457200" indent="-457200" eaLnBrk="0" hangingPunct="0">
                  <a:tabLst>
                    <a:tab pos="457200" algn="l"/>
                  </a:tabLst>
                </a:pPr>
                <a:r>
                  <a:rPr lang="en-US" sz="1200" b="1">
                    <a:solidFill>
                      <a:schemeClr val="tx1"/>
                    </a:solidFill>
                  </a:rPr>
                  <a:t>Initiate</a:t>
                </a:r>
              </a:p>
            </p:txBody>
          </p:sp>
          <p:sp>
            <p:nvSpPr>
              <p:cNvPr id="38933" name="Oval 20"/>
              <p:cNvSpPr>
                <a:spLocks noChangeArrowheads="1"/>
              </p:cNvSpPr>
              <p:nvPr/>
            </p:nvSpPr>
            <p:spPr bwMode="auto">
              <a:xfrm>
                <a:off x="6858000" y="4953000"/>
                <a:ext cx="992039" cy="432704"/>
              </a:xfrm>
              <a:prstGeom prst="ellipse">
                <a:avLst/>
              </a:prstGeom>
              <a:gradFill rotWithShape="1">
                <a:gsLst>
                  <a:gs pos="0">
                    <a:srgbClr val="419787"/>
                  </a:gs>
                  <a:gs pos="50000">
                    <a:srgbClr val="61DAC3"/>
                  </a:gs>
                  <a:gs pos="100000">
                    <a:srgbClr val="75FFE8"/>
                  </a:gs>
                </a:gsLst>
                <a:lin ang="10800000" scaled="1"/>
              </a:gradFill>
              <a:ln w="9525" algn="ctr">
                <a:solidFill>
                  <a:schemeClr val="tx1"/>
                </a:solidFill>
                <a:round/>
                <a:headEnd/>
                <a:tailEnd/>
              </a:ln>
              <a:effectLst>
                <a:prstShdw prst="shdw13" dist="53882" dir="13500000">
                  <a:schemeClr val="bg2">
                    <a:alpha val="50000"/>
                  </a:schemeClr>
                </a:prstShdw>
              </a:effectLst>
            </p:spPr>
            <p:txBody>
              <a:bodyPr>
                <a:spAutoFit/>
              </a:bodyPr>
              <a:lstStyle/>
              <a:p>
                <a:pPr marL="457200" indent="-457200" algn="ctr" eaLnBrk="0" hangingPunct="0">
                  <a:tabLst>
                    <a:tab pos="457200" algn="l"/>
                  </a:tabLst>
                </a:pPr>
                <a:r>
                  <a:rPr lang="en-US" sz="1400" b="1">
                    <a:solidFill>
                      <a:schemeClr val="tx1"/>
                    </a:solidFill>
                  </a:rPr>
                  <a:t>Plan</a:t>
                </a:r>
              </a:p>
            </p:txBody>
          </p:sp>
          <p:sp>
            <p:nvSpPr>
              <p:cNvPr id="38934" name="Oval 21"/>
              <p:cNvSpPr>
                <a:spLocks noChangeArrowheads="1"/>
              </p:cNvSpPr>
              <p:nvPr/>
            </p:nvSpPr>
            <p:spPr bwMode="auto">
              <a:xfrm>
                <a:off x="7391400" y="3910696"/>
                <a:ext cx="761999" cy="432704"/>
              </a:xfrm>
              <a:prstGeom prst="ellipse">
                <a:avLst/>
              </a:prstGeom>
              <a:gradFill rotWithShape="1">
                <a:gsLst>
                  <a:gs pos="0">
                    <a:srgbClr val="419787"/>
                  </a:gs>
                  <a:gs pos="50000">
                    <a:srgbClr val="61DAC3"/>
                  </a:gs>
                  <a:gs pos="100000">
                    <a:srgbClr val="75FFE8"/>
                  </a:gs>
                </a:gsLst>
                <a:lin ang="10800000" scaled="1"/>
              </a:gradFill>
              <a:ln w="9525" algn="ctr">
                <a:solidFill>
                  <a:schemeClr val="tx1"/>
                </a:solidFill>
                <a:round/>
                <a:headEnd/>
                <a:tailEnd/>
              </a:ln>
              <a:effectLst>
                <a:prstShdw prst="shdw13" dist="53882" dir="13500000">
                  <a:schemeClr val="bg2">
                    <a:alpha val="50000"/>
                  </a:schemeClr>
                </a:prstShdw>
              </a:effectLst>
            </p:spPr>
            <p:txBody>
              <a:bodyPr>
                <a:spAutoFit/>
              </a:bodyPr>
              <a:lstStyle/>
              <a:p>
                <a:pPr marL="457200" indent="-457200" algn="ctr" eaLnBrk="0" hangingPunct="0">
                  <a:tabLst>
                    <a:tab pos="457200" algn="l"/>
                  </a:tabLst>
                </a:pPr>
                <a:r>
                  <a:rPr lang="en-US" sz="1400" b="1">
                    <a:solidFill>
                      <a:schemeClr val="tx1"/>
                    </a:solidFill>
                  </a:rPr>
                  <a:t>Exe</a:t>
                </a:r>
              </a:p>
            </p:txBody>
          </p:sp>
          <p:sp>
            <p:nvSpPr>
              <p:cNvPr id="38935" name="Oval 22"/>
              <p:cNvSpPr>
                <a:spLocks noChangeArrowheads="1"/>
              </p:cNvSpPr>
              <p:nvPr/>
            </p:nvSpPr>
            <p:spPr bwMode="auto">
              <a:xfrm>
                <a:off x="7536611" y="3148696"/>
                <a:ext cx="845389" cy="432704"/>
              </a:xfrm>
              <a:prstGeom prst="ellipse">
                <a:avLst/>
              </a:prstGeom>
              <a:gradFill rotWithShape="1">
                <a:gsLst>
                  <a:gs pos="0">
                    <a:srgbClr val="419787"/>
                  </a:gs>
                  <a:gs pos="50000">
                    <a:srgbClr val="61DAC3"/>
                  </a:gs>
                  <a:gs pos="100000">
                    <a:srgbClr val="75FFE8"/>
                  </a:gs>
                </a:gsLst>
                <a:lin ang="10800000" scaled="1"/>
              </a:gradFill>
              <a:ln w="9525" algn="ctr">
                <a:solidFill>
                  <a:schemeClr val="tx1"/>
                </a:solidFill>
                <a:round/>
                <a:headEnd/>
                <a:tailEnd/>
              </a:ln>
              <a:effectLst>
                <a:prstShdw prst="shdw13" dist="53882" dir="13500000">
                  <a:schemeClr val="bg2">
                    <a:alpha val="50000"/>
                  </a:schemeClr>
                </a:prstShdw>
              </a:effectLst>
            </p:spPr>
            <p:txBody>
              <a:bodyPr>
                <a:spAutoFit/>
              </a:bodyPr>
              <a:lstStyle/>
              <a:p>
                <a:pPr marL="457200" indent="-457200" eaLnBrk="0" hangingPunct="0">
                  <a:tabLst>
                    <a:tab pos="457200" algn="l"/>
                  </a:tabLst>
                </a:pPr>
                <a:r>
                  <a:rPr lang="en-US" sz="1400" b="1">
                    <a:solidFill>
                      <a:schemeClr val="tx1"/>
                    </a:solidFill>
                  </a:rPr>
                  <a:t>M&amp;C</a:t>
                </a:r>
              </a:p>
            </p:txBody>
          </p:sp>
          <p:sp>
            <p:nvSpPr>
              <p:cNvPr id="38936" name="Oval 23"/>
              <p:cNvSpPr>
                <a:spLocks noChangeArrowheads="1"/>
              </p:cNvSpPr>
              <p:nvPr/>
            </p:nvSpPr>
            <p:spPr bwMode="auto">
              <a:xfrm>
                <a:off x="8153400" y="3572887"/>
                <a:ext cx="914400" cy="389513"/>
              </a:xfrm>
              <a:prstGeom prst="ellipse">
                <a:avLst/>
              </a:prstGeom>
              <a:gradFill rotWithShape="1">
                <a:gsLst>
                  <a:gs pos="0">
                    <a:srgbClr val="419787"/>
                  </a:gs>
                  <a:gs pos="50000">
                    <a:srgbClr val="61DAC3"/>
                  </a:gs>
                  <a:gs pos="100000">
                    <a:srgbClr val="75FFE8"/>
                  </a:gs>
                </a:gsLst>
                <a:lin ang="10800000" scaled="1"/>
              </a:gradFill>
              <a:ln w="9525" algn="ctr">
                <a:solidFill>
                  <a:schemeClr val="tx1"/>
                </a:solidFill>
                <a:round/>
                <a:headEnd/>
                <a:tailEnd/>
              </a:ln>
              <a:effectLst>
                <a:prstShdw prst="shdw13" dist="53882" dir="13500000">
                  <a:schemeClr val="bg2">
                    <a:alpha val="50000"/>
                  </a:schemeClr>
                </a:prstShdw>
              </a:effectLst>
            </p:spPr>
            <p:txBody>
              <a:bodyPr>
                <a:spAutoFit/>
              </a:bodyPr>
              <a:lstStyle/>
              <a:p>
                <a:pPr marL="457200" indent="-457200" eaLnBrk="0" hangingPunct="0">
                  <a:tabLst>
                    <a:tab pos="457200" algn="l"/>
                  </a:tabLst>
                </a:pPr>
                <a:r>
                  <a:rPr lang="en-US" sz="1200" b="1">
                    <a:solidFill>
                      <a:schemeClr val="tx1"/>
                    </a:solidFill>
                  </a:rPr>
                  <a:t>Close</a:t>
                </a:r>
              </a:p>
            </p:txBody>
          </p:sp>
        </p:grpSp>
      </p:grpSp>
      <p:sp>
        <p:nvSpPr>
          <p:cNvPr id="86" name="Pentagon 85"/>
          <p:cNvSpPr>
            <a:spLocks noChangeArrowheads="1"/>
          </p:cNvSpPr>
          <p:nvPr/>
        </p:nvSpPr>
        <p:spPr bwMode="auto">
          <a:xfrm>
            <a:off x="609600" y="5489575"/>
            <a:ext cx="1600200" cy="461963"/>
          </a:xfrm>
          <a:prstGeom prst="homePlate">
            <a:avLst>
              <a:gd name="adj" fmla="val 49970"/>
            </a:avLst>
          </a:prstGeom>
          <a:solidFill>
            <a:srgbClr val="0000FF"/>
          </a:solidFill>
          <a:ln w="9525" algn="ctr">
            <a:solidFill>
              <a:schemeClr val="tx1"/>
            </a:solidFill>
            <a:round/>
            <a:headEnd/>
            <a:tailEnd/>
          </a:ln>
          <a:effectLst>
            <a:prstShdw prst="shdw13" dist="53882" dir="13500000">
              <a:schemeClr val="bg2">
                <a:alpha val="50000"/>
              </a:schemeClr>
            </a:prstShdw>
          </a:effectLst>
        </p:spPr>
        <p:txBody>
          <a:bodyPr>
            <a:spAutoFit/>
          </a:bodyPr>
          <a:lstStyle/>
          <a:p>
            <a:pPr marL="457200" indent="-457200" algn="ctr" eaLnBrk="0" hangingPunct="0">
              <a:tabLst>
                <a:tab pos="457200" algn="l"/>
              </a:tabLst>
            </a:pPr>
            <a:r>
              <a:rPr lang="en-US" sz="1200">
                <a:solidFill>
                  <a:schemeClr val="bg1"/>
                </a:solidFill>
              </a:rPr>
              <a:t>Product Oriented Processes</a:t>
            </a:r>
          </a:p>
        </p:txBody>
      </p:sp>
      <p:cxnSp>
        <p:nvCxnSpPr>
          <p:cNvPr id="88" name="Straight Arrow Connector 87"/>
          <p:cNvCxnSpPr>
            <a:cxnSpLocks noChangeShapeType="1"/>
          </p:cNvCxnSpPr>
          <p:nvPr/>
        </p:nvCxnSpPr>
        <p:spPr bwMode="auto">
          <a:xfrm>
            <a:off x="381000" y="1981200"/>
            <a:ext cx="8001000" cy="2590800"/>
          </a:xfrm>
          <a:prstGeom prst="straightConnector1">
            <a:avLst/>
          </a:prstGeom>
          <a:noFill/>
          <a:ln w="76200" algn="ctr">
            <a:solidFill>
              <a:srgbClr val="FF0000"/>
            </a:solidFill>
            <a:round/>
            <a:headEnd/>
            <a:tailEnd type="arrow" w="med" len="med"/>
          </a:ln>
          <a:effectLst>
            <a:prstShdw prst="shdw13" dist="53882" dir="13500000">
              <a:schemeClr val="bg2">
                <a:alpha val="50000"/>
              </a:schemeClr>
            </a:prstShdw>
          </a:effectLst>
        </p:spPr>
      </p:cxnSp>
      <p:grpSp>
        <p:nvGrpSpPr>
          <p:cNvPr id="7" name="Group 94"/>
          <p:cNvGrpSpPr>
            <a:grpSpLocks/>
          </p:cNvGrpSpPr>
          <p:nvPr/>
        </p:nvGrpSpPr>
        <p:grpSpPr bwMode="auto">
          <a:xfrm>
            <a:off x="152400" y="1447800"/>
            <a:ext cx="939800" cy="1636713"/>
            <a:chOff x="152400" y="1447800"/>
            <a:chExt cx="940079" cy="1636931"/>
          </a:xfrm>
        </p:grpSpPr>
        <p:sp>
          <p:nvSpPr>
            <p:cNvPr id="38926" name="TextBox 47"/>
            <p:cNvSpPr txBox="1">
              <a:spLocks noChangeArrowheads="1"/>
            </p:cNvSpPr>
            <p:nvPr/>
          </p:nvSpPr>
          <p:spPr bwMode="auto">
            <a:xfrm>
              <a:off x="228600" y="2438400"/>
              <a:ext cx="863879" cy="646331"/>
            </a:xfrm>
            <a:prstGeom prst="rect">
              <a:avLst/>
            </a:prstGeom>
            <a:noFill/>
            <a:ln w="9525">
              <a:noFill/>
              <a:miter lim="800000"/>
              <a:headEnd/>
              <a:tailEnd/>
            </a:ln>
          </p:spPr>
          <p:txBody>
            <a:bodyPr wrap="none">
              <a:spAutoFit/>
            </a:bodyPr>
            <a:lstStyle/>
            <a:p>
              <a:pPr algn="ctr" eaLnBrk="0" hangingPunct="0"/>
              <a:r>
                <a:rPr lang="en-US"/>
                <a:t>Need/ </a:t>
              </a:r>
            </a:p>
            <a:p>
              <a:pPr algn="ctr" eaLnBrk="0" hangingPunct="0"/>
              <a:r>
                <a:rPr lang="en-US"/>
                <a:t>Idea</a:t>
              </a:r>
            </a:p>
          </p:txBody>
        </p:sp>
        <p:pic>
          <p:nvPicPr>
            <p:cNvPr id="38927" name="Picture 4" descr="C:\Documents and Settings\hcl\Local Settings\Temporary Internet Files\Content.IE5\4DGP2ZSH\MCj01987240000[1].wmf"/>
            <p:cNvPicPr>
              <a:picLocks noChangeAspect="1" noChangeArrowheads="1"/>
            </p:cNvPicPr>
            <p:nvPr/>
          </p:nvPicPr>
          <p:blipFill>
            <a:blip r:embed="rId3" cstate="print"/>
            <a:srcRect/>
            <a:stretch>
              <a:fillRect/>
            </a:stretch>
          </p:blipFill>
          <p:spPr bwMode="auto">
            <a:xfrm>
              <a:off x="152400" y="1447800"/>
              <a:ext cx="769527" cy="990600"/>
            </a:xfrm>
            <a:prstGeom prst="rect">
              <a:avLst/>
            </a:prstGeom>
            <a:noFill/>
            <a:ln w="9525">
              <a:noFill/>
              <a:miter lim="800000"/>
              <a:headEnd/>
              <a:tailEnd/>
            </a:ln>
          </p:spPr>
        </p:pic>
      </p:grpSp>
      <p:pic>
        <p:nvPicPr>
          <p:cNvPr id="5" name="Picture 4"/>
          <p:cNvPicPr>
            <a:picLocks noChangeAspect="1"/>
          </p:cNvPicPr>
          <p:nvPr/>
        </p:nvPicPr>
        <p:blipFill>
          <a:blip r:embed="rId4" cstate="print"/>
          <a:srcRect/>
          <a:stretch>
            <a:fillRect/>
          </a:stretch>
        </p:blipFill>
        <p:spPr bwMode="auto">
          <a:xfrm>
            <a:off x="7745413" y="4110038"/>
            <a:ext cx="1179512" cy="86201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98341"/>
                                        </p:tgtEl>
                                        <p:attrNameLst>
                                          <p:attrName>style.visibility</p:attrName>
                                        </p:attrNameLst>
                                      </p:cBhvr>
                                      <p:to>
                                        <p:strVal val="visible"/>
                                      </p:to>
                                    </p:set>
                                    <p:animEffect transition="in" filter="blinds(horizontal)">
                                      <p:cBhvr>
                                        <p:cTn id="12" dur="500"/>
                                        <p:tgtEl>
                                          <p:spTgt spid="98341"/>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59"/>
                                        </p:tgtEl>
                                        <p:attrNameLst>
                                          <p:attrName>style.visibility</p:attrName>
                                        </p:attrNameLst>
                                      </p:cBhvr>
                                      <p:to>
                                        <p:strVal val="visible"/>
                                      </p:to>
                                    </p:set>
                                    <p:animEffect transition="in" filter="blinds(horizontal)">
                                      <p:cBhvr>
                                        <p:cTn id="17" dur="500"/>
                                        <p:tgtEl>
                                          <p:spTgt spid="59"/>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69"/>
                                        </p:tgtEl>
                                        <p:attrNameLst>
                                          <p:attrName>style.visibility</p:attrName>
                                        </p:attrNameLst>
                                      </p:cBhvr>
                                      <p:to>
                                        <p:strVal val="visible"/>
                                      </p:to>
                                    </p:set>
                                    <p:animEffect transition="in" filter="blinds(horizontal)">
                                      <p:cBhvr>
                                        <p:cTn id="22" dur="500"/>
                                        <p:tgtEl>
                                          <p:spTgt spid="69"/>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78"/>
                                        </p:tgtEl>
                                        <p:attrNameLst>
                                          <p:attrName>style.visibility</p:attrName>
                                        </p:attrNameLst>
                                      </p:cBhvr>
                                      <p:to>
                                        <p:strVal val="visible"/>
                                      </p:to>
                                    </p:set>
                                    <p:animEffect transition="in" filter="blinds(horizontal)">
                                      <p:cBhvr>
                                        <p:cTn id="27" dur="500"/>
                                        <p:tgtEl>
                                          <p:spTgt spid="78"/>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88"/>
                                        </p:tgtEl>
                                        <p:attrNameLst>
                                          <p:attrName>style.visibility</p:attrName>
                                        </p:attrNameLst>
                                      </p:cBhvr>
                                      <p:to>
                                        <p:strVal val="visible"/>
                                      </p:to>
                                    </p:set>
                                    <p:animEffect transition="in" filter="blinds(horizontal)">
                                      <p:cBhvr>
                                        <p:cTn id="32" dur="500"/>
                                        <p:tgtEl>
                                          <p:spTgt spid="88"/>
                                        </p:tgtEl>
                                      </p:cBhvr>
                                    </p:animEffec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5"/>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3" presetClass="entr" presetSubtype="10" fill="hold" grpId="0" nodeType="clickEffect">
                                  <p:stCondLst>
                                    <p:cond delay="0"/>
                                  </p:stCondLst>
                                  <p:childTnLst>
                                    <p:set>
                                      <p:cBhvr>
                                        <p:cTn id="40" dur="1" fill="hold">
                                          <p:stCondLst>
                                            <p:cond delay="0"/>
                                          </p:stCondLst>
                                        </p:cTn>
                                        <p:tgtEl>
                                          <p:spTgt spid="86"/>
                                        </p:tgtEl>
                                        <p:attrNameLst>
                                          <p:attrName>style.visibility</p:attrName>
                                        </p:attrNameLst>
                                      </p:cBhvr>
                                      <p:to>
                                        <p:strVal val="visible"/>
                                      </p:to>
                                    </p:set>
                                    <p:animEffect transition="in" filter="blinds(horizontal)">
                                      <p:cBhvr>
                                        <p:cTn id="41" dur="500"/>
                                        <p:tgtEl>
                                          <p:spTgt spid="86"/>
                                        </p:tgtEl>
                                      </p:cBhvr>
                                    </p:animEffect>
                                  </p:childTnLst>
                                </p:cTn>
                              </p:par>
                            </p:childTnLst>
                          </p:cTn>
                        </p:par>
                      </p:childTnLst>
                    </p:cTn>
                  </p:par>
                  <p:par>
                    <p:cTn id="42" fill="hold">
                      <p:stCondLst>
                        <p:cond delay="indefinite"/>
                      </p:stCondLst>
                      <p:childTnLst>
                        <p:par>
                          <p:cTn id="43" fill="hold">
                            <p:stCondLst>
                              <p:cond delay="0"/>
                            </p:stCondLst>
                            <p:childTnLst>
                              <p:par>
                                <p:cTn id="44" presetID="3" presetClass="entr" presetSubtype="10" fill="hold" nodeType="clickEffect">
                                  <p:stCondLst>
                                    <p:cond delay="0"/>
                                  </p:stCondLst>
                                  <p:childTnLst>
                                    <p:set>
                                      <p:cBhvr>
                                        <p:cTn id="45" dur="1" fill="hold">
                                          <p:stCondLst>
                                            <p:cond delay="0"/>
                                          </p:stCondLst>
                                        </p:cTn>
                                        <p:tgtEl>
                                          <p:spTgt spid="2"/>
                                        </p:tgtEl>
                                        <p:attrNameLst>
                                          <p:attrName>style.visibility</p:attrName>
                                        </p:attrNameLst>
                                      </p:cBhvr>
                                      <p:to>
                                        <p:strVal val="visible"/>
                                      </p:to>
                                    </p:set>
                                    <p:animEffect transition="in" filter="blinds(horizontal)">
                                      <p:cBhvr>
                                        <p:cTn id="46" dur="500"/>
                                        <p:tgtEl>
                                          <p:spTgt spid="2"/>
                                        </p:tgtEl>
                                      </p:cBhvr>
                                    </p:animEffect>
                                  </p:childTnLst>
                                </p:cTn>
                              </p:par>
                            </p:childTnLst>
                          </p:cTn>
                        </p:par>
                      </p:childTnLst>
                    </p:cTn>
                  </p:par>
                  <p:par>
                    <p:cTn id="47" fill="hold">
                      <p:stCondLst>
                        <p:cond delay="indefinite"/>
                      </p:stCondLst>
                      <p:childTnLst>
                        <p:par>
                          <p:cTn id="48" fill="hold">
                            <p:stCondLst>
                              <p:cond delay="0"/>
                            </p:stCondLst>
                            <p:childTnLst>
                              <p:par>
                                <p:cTn id="49" presetID="3" presetClass="entr" presetSubtype="10" fill="hold" nodeType="clickEffect">
                                  <p:stCondLst>
                                    <p:cond delay="0"/>
                                  </p:stCondLst>
                                  <p:childTnLst>
                                    <p:set>
                                      <p:cBhvr>
                                        <p:cTn id="50" dur="1" fill="hold">
                                          <p:stCondLst>
                                            <p:cond delay="0"/>
                                          </p:stCondLst>
                                        </p:cTn>
                                        <p:tgtEl>
                                          <p:spTgt spid="3"/>
                                        </p:tgtEl>
                                        <p:attrNameLst>
                                          <p:attrName>style.visibility</p:attrName>
                                        </p:attrNameLst>
                                      </p:cBhvr>
                                      <p:to>
                                        <p:strVal val="visible"/>
                                      </p:to>
                                    </p:set>
                                    <p:animEffect transition="in" filter="blinds(horizontal)">
                                      <p:cBhvr>
                                        <p:cTn id="51" dur="500"/>
                                        <p:tgtEl>
                                          <p:spTgt spid="3"/>
                                        </p:tgtEl>
                                      </p:cBhvr>
                                    </p:animEffect>
                                  </p:childTnLst>
                                </p:cTn>
                              </p:par>
                            </p:childTnLst>
                          </p:cTn>
                        </p:par>
                      </p:childTnLst>
                    </p:cTn>
                  </p:par>
                  <p:par>
                    <p:cTn id="52" fill="hold">
                      <p:stCondLst>
                        <p:cond delay="indefinite"/>
                      </p:stCondLst>
                      <p:childTnLst>
                        <p:par>
                          <p:cTn id="53" fill="hold">
                            <p:stCondLst>
                              <p:cond delay="0"/>
                            </p:stCondLst>
                            <p:childTnLst>
                              <p:par>
                                <p:cTn id="54" presetID="3" presetClass="entr" presetSubtype="10" fill="hold" grpId="0" nodeType="clickEffect">
                                  <p:stCondLst>
                                    <p:cond delay="0"/>
                                  </p:stCondLst>
                                  <p:childTnLst>
                                    <p:set>
                                      <p:cBhvr>
                                        <p:cTn id="55" dur="1" fill="hold">
                                          <p:stCondLst>
                                            <p:cond delay="0"/>
                                          </p:stCondLst>
                                        </p:cTn>
                                        <p:tgtEl>
                                          <p:spTgt spid="98327"/>
                                        </p:tgtEl>
                                        <p:attrNameLst>
                                          <p:attrName>style.visibility</p:attrName>
                                        </p:attrNameLst>
                                      </p:cBhvr>
                                      <p:to>
                                        <p:strVal val="visible"/>
                                      </p:to>
                                    </p:set>
                                    <p:animEffect transition="in" filter="blinds(horizontal)">
                                      <p:cBhvr>
                                        <p:cTn id="56" dur="500"/>
                                        <p:tgtEl>
                                          <p:spTgt spid="983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327" grpId="0" animBg="1"/>
      <p:bldP spid="98341" grpId="0" animBg="1"/>
      <p:bldP spid="59" grpId="0" animBg="1"/>
      <p:bldP spid="69" grpId="0" animBg="1"/>
      <p:bldP spid="78" grpId="0" animBg="1"/>
      <p:bldP spid="86" grpId="0" animBg="1"/>
    </p:bld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938" name="Shape 549890"/>
          <p:cNvSpPr>
            <a:spLocks noGrp="1" noChangeArrowheads="1"/>
          </p:cNvSpPr>
          <p:nvPr>
            <p:ph type="title" idx="4294967295"/>
          </p:nvPr>
        </p:nvSpPr>
        <p:spPr/>
        <p:txBody>
          <a:bodyPr lIns="0" rIns="0" bIns="0"/>
          <a:lstStyle/>
          <a:p>
            <a:pPr marL="0" indent="0" defTabSz="914400" eaLnBrk="1" hangingPunct="1"/>
            <a:r>
              <a:rPr lang="en-US" smtClean="0"/>
              <a:t>Project Management - Knowledge Areas</a:t>
            </a:r>
          </a:p>
        </p:txBody>
      </p:sp>
      <p:graphicFrame>
        <p:nvGraphicFramePr>
          <p:cNvPr id="5" name="Diagram 4"/>
          <p:cNvGraphicFramePr/>
          <p:nvPr/>
        </p:nvGraphicFramePr>
        <p:xfrm>
          <a:off x="0" y="1371600"/>
          <a:ext cx="8839200" cy="5003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fade thruBlk="1"/>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7"/>
          </p:nvPr>
        </p:nvSpPr>
        <p:spPr/>
        <p:txBody>
          <a:bodyPr/>
          <a:lstStyle/>
          <a:p>
            <a:pPr>
              <a:defRPr/>
            </a:pPr>
            <a:fld id="{B4BBA649-3B60-4126-8BAD-C77451307D01}" type="slidenum">
              <a:rPr lang="en-US"/>
              <a:pPr>
                <a:defRPr/>
              </a:pPr>
              <a:t>28</a:t>
            </a:fld>
            <a:endParaRPr lang="en-US"/>
          </a:p>
        </p:txBody>
      </p:sp>
      <p:sp>
        <p:nvSpPr>
          <p:cNvPr id="5" name="Text Placeholder 4"/>
          <p:cNvSpPr>
            <a:spLocks noGrp="1"/>
          </p:cNvSpPr>
          <p:nvPr>
            <p:ph type="body" sz="quarter" idx="13"/>
          </p:nvPr>
        </p:nvSpPr>
        <p:spPr>
          <a:xfrm>
            <a:off x="685800" y="196850"/>
            <a:ext cx="3336925" cy="228600"/>
          </a:xfrm>
        </p:spPr>
        <p:txBody>
          <a:bodyPr/>
          <a:lstStyle/>
          <a:p>
            <a:pPr>
              <a:defRPr/>
            </a:pPr>
            <a:r>
              <a:rPr lang="en-US" sz="800" dirty="0"/>
              <a:t>Project Management Processes for a Project – An overview</a:t>
            </a:r>
          </a:p>
        </p:txBody>
      </p:sp>
      <p:sp>
        <p:nvSpPr>
          <p:cNvPr id="6" name="Text Placeholder 5"/>
          <p:cNvSpPr>
            <a:spLocks noGrp="1"/>
          </p:cNvSpPr>
          <p:nvPr>
            <p:ph type="body" sz="quarter" idx="16"/>
          </p:nvPr>
        </p:nvSpPr>
        <p:spPr>
          <a:xfrm>
            <a:off x="7053263" y="6557963"/>
            <a:ext cx="1981200" cy="228600"/>
          </a:xfrm>
        </p:spPr>
        <p:txBody>
          <a:bodyPr>
            <a:normAutofit fontScale="92500"/>
          </a:bodyPr>
          <a:lstStyle/>
          <a:p>
            <a:pPr>
              <a:defRPr/>
            </a:pPr>
            <a:r>
              <a:rPr lang="en-US" dirty="0"/>
              <a:t>© 2013 Progressive Ventures. All rights reserved.</a:t>
            </a:r>
          </a:p>
        </p:txBody>
      </p:sp>
      <p:sp>
        <p:nvSpPr>
          <p:cNvPr id="7" name="Text Placeholder 6"/>
          <p:cNvSpPr>
            <a:spLocks noGrp="1"/>
          </p:cNvSpPr>
          <p:nvPr>
            <p:ph type="body" sz="quarter" idx="15"/>
          </p:nvPr>
        </p:nvSpPr>
        <p:spPr>
          <a:xfrm>
            <a:off x="381000" y="6434138"/>
            <a:ext cx="2743200" cy="228600"/>
          </a:xfrm>
        </p:spPr>
        <p:txBody>
          <a:bodyPr/>
          <a:lstStyle/>
          <a:p>
            <a:pPr>
              <a:defRPr/>
            </a:pPr>
            <a:r>
              <a:rPr lang="en-US" dirty="0"/>
              <a:t>Systems Approach to Project Management - Fifth Edition</a:t>
            </a:r>
          </a:p>
        </p:txBody>
      </p:sp>
      <p:sp>
        <p:nvSpPr>
          <p:cNvPr id="40966" name="Shape 623617"/>
          <p:cNvSpPr txBox="1">
            <a:spLocks noChangeArrowheads="1"/>
          </p:cNvSpPr>
          <p:nvPr/>
        </p:nvSpPr>
        <p:spPr bwMode="auto">
          <a:xfrm>
            <a:off x="381000" y="536575"/>
            <a:ext cx="8534400" cy="758825"/>
          </a:xfrm>
          <a:prstGeom prst="rect">
            <a:avLst/>
          </a:prstGeom>
          <a:noFill/>
          <a:ln w="9525">
            <a:noFill/>
            <a:miter lim="800000"/>
            <a:headEnd/>
            <a:tailEnd/>
          </a:ln>
        </p:spPr>
        <p:txBody>
          <a:bodyPr lIns="0" tIns="0" rIns="0" bIns="0" anchor="ctr"/>
          <a:lstStyle/>
          <a:p>
            <a:r>
              <a:rPr lang="en-IN" sz="3200">
                <a:solidFill>
                  <a:srgbClr val="4B5064"/>
                </a:solidFill>
                <a:latin typeface="Georgia" pitchFamily="18" charset="0"/>
              </a:rPr>
              <a:t>PM Process Distribution</a:t>
            </a:r>
            <a:endParaRPr lang="en-US" sz="3200">
              <a:solidFill>
                <a:srgbClr val="4B5064"/>
              </a:solidFill>
              <a:latin typeface="Georgia" pitchFamily="18" charset="0"/>
            </a:endParaRPr>
          </a:p>
        </p:txBody>
      </p:sp>
      <p:graphicFrame>
        <p:nvGraphicFramePr>
          <p:cNvPr id="9" name="Table 8"/>
          <p:cNvGraphicFramePr>
            <a:graphicFrameLocks noGrp="1"/>
          </p:cNvGraphicFramePr>
          <p:nvPr/>
        </p:nvGraphicFramePr>
        <p:xfrm>
          <a:off x="533397" y="1447800"/>
          <a:ext cx="8001003" cy="5063147"/>
        </p:xfrm>
        <a:graphic>
          <a:graphicData uri="http://schemas.openxmlformats.org/drawingml/2006/table">
            <a:tbl>
              <a:tblPr firstRow="1" firstCol="1" lastRow="1" lastCol="1" bandRow="1">
                <a:tableStyleId>{7DF18680-E054-41AD-8BC1-D1AEF772440D}</a:tableStyleId>
              </a:tblPr>
              <a:tblGrid>
                <a:gridCol w="1285422"/>
                <a:gridCol w="607287"/>
                <a:gridCol w="607287"/>
                <a:gridCol w="607287"/>
                <a:gridCol w="607287"/>
                <a:gridCol w="607287"/>
                <a:gridCol w="607287"/>
                <a:gridCol w="607287"/>
                <a:gridCol w="607287"/>
                <a:gridCol w="607287"/>
                <a:gridCol w="607287"/>
                <a:gridCol w="642711"/>
              </a:tblGrid>
              <a:tr h="457201">
                <a:tc rowSpan="2">
                  <a:txBody>
                    <a:bodyPr/>
                    <a:lstStyle/>
                    <a:p>
                      <a:pPr algn="ctr" fontAlgn="ctr"/>
                      <a:r>
                        <a:rPr lang="en-US" sz="1700" u="none" strike="noStrike" dirty="0">
                          <a:effectLst/>
                        </a:rPr>
                        <a:t>Process Groups</a:t>
                      </a:r>
                      <a:endParaRPr lang="en-US" sz="1700" b="0" i="0" u="none" strike="noStrike" dirty="0">
                        <a:solidFill>
                          <a:srgbClr val="FFFFFF"/>
                        </a:solidFill>
                        <a:effectLst/>
                        <a:latin typeface="Calibri"/>
                      </a:endParaRPr>
                    </a:p>
                  </a:txBody>
                  <a:tcPr marL="8697" marR="8697" marT="8697" marB="0" anchor="ctr">
                    <a:solidFill>
                      <a:srgbClr val="002060"/>
                    </a:solidFill>
                  </a:tcPr>
                </a:tc>
                <a:tc gridSpan="10">
                  <a:txBody>
                    <a:bodyPr/>
                    <a:lstStyle/>
                    <a:p>
                      <a:pPr algn="ctr" fontAlgn="ctr"/>
                      <a:r>
                        <a:rPr lang="en-US" sz="1700" u="none" strike="noStrike" dirty="0">
                          <a:effectLst/>
                        </a:rPr>
                        <a:t>Knowledge Areas</a:t>
                      </a:r>
                      <a:endParaRPr lang="en-US" sz="1700" b="0" i="0" u="none" strike="noStrike" dirty="0">
                        <a:solidFill>
                          <a:srgbClr val="000000"/>
                        </a:solidFill>
                        <a:effectLst/>
                        <a:latin typeface="Calibri"/>
                      </a:endParaRPr>
                    </a:p>
                  </a:txBody>
                  <a:tcPr marL="8697" marR="8697" marT="8697" marB="0" anchor="ct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rowSpan="2">
                  <a:txBody>
                    <a:bodyPr/>
                    <a:lstStyle/>
                    <a:p>
                      <a:pPr algn="ctr" fontAlgn="ctr"/>
                      <a:r>
                        <a:rPr lang="en-US" sz="1700" u="none" strike="noStrike" dirty="0">
                          <a:effectLst/>
                        </a:rPr>
                        <a:t>Total</a:t>
                      </a:r>
                      <a:endParaRPr lang="en-US" sz="1700" b="0" i="0" u="none" strike="noStrike" dirty="0">
                        <a:solidFill>
                          <a:srgbClr val="FFFFFF"/>
                        </a:solidFill>
                        <a:effectLst/>
                        <a:latin typeface="Calibri"/>
                      </a:endParaRPr>
                    </a:p>
                  </a:txBody>
                  <a:tcPr marL="8697" marR="8697" marT="8697" marB="0" anchor="ctr">
                    <a:solidFill>
                      <a:srgbClr val="002060"/>
                    </a:solidFill>
                  </a:tcPr>
                </a:tc>
              </a:tr>
              <a:tr h="1868434">
                <a:tc vMerge="1">
                  <a:txBody>
                    <a:bodyPr/>
                    <a:lstStyle/>
                    <a:p>
                      <a:endParaRPr lang="en-IN"/>
                    </a:p>
                  </a:txBody>
                  <a:tcPr/>
                </a:tc>
                <a:tc>
                  <a:txBody>
                    <a:bodyPr/>
                    <a:lstStyle/>
                    <a:p>
                      <a:pPr algn="ctr" fontAlgn="ctr"/>
                      <a:r>
                        <a:rPr lang="en-US" sz="1600" u="none" strike="noStrike" dirty="0" smtClean="0">
                          <a:effectLst/>
                        </a:rPr>
                        <a:t>Project Integration </a:t>
                      </a:r>
                      <a:endParaRPr lang="en-US" sz="1600" b="0" i="0" u="none" strike="noStrike" dirty="0">
                        <a:solidFill>
                          <a:srgbClr val="000000"/>
                        </a:solidFill>
                        <a:effectLst/>
                        <a:latin typeface="Calibri"/>
                      </a:endParaRPr>
                    </a:p>
                  </a:txBody>
                  <a:tcPr marL="8697" marR="8697" marT="8697" marB="0" vert="vert270" anchor="ctr"/>
                </a:tc>
                <a:tc>
                  <a:txBody>
                    <a:bodyPr/>
                    <a:lstStyle/>
                    <a:p>
                      <a:pPr algn="ctr" fontAlgn="ctr"/>
                      <a:r>
                        <a:rPr lang="en-US" sz="1600" u="none" strike="noStrike" dirty="0" smtClean="0">
                          <a:effectLst/>
                        </a:rPr>
                        <a:t>Project Scope </a:t>
                      </a:r>
                      <a:endParaRPr lang="en-US" sz="1600" b="0" i="0" u="none" strike="noStrike" dirty="0">
                        <a:solidFill>
                          <a:srgbClr val="000000"/>
                        </a:solidFill>
                        <a:effectLst/>
                        <a:latin typeface="Calibri"/>
                      </a:endParaRPr>
                    </a:p>
                  </a:txBody>
                  <a:tcPr marL="8697" marR="8697" marT="8697" marB="0" vert="vert270" anchor="ctr"/>
                </a:tc>
                <a:tc>
                  <a:txBody>
                    <a:bodyPr/>
                    <a:lstStyle/>
                    <a:p>
                      <a:pPr algn="ctr" fontAlgn="ctr"/>
                      <a:r>
                        <a:rPr lang="en-US" sz="1600" u="none" strike="noStrike" dirty="0">
                          <a:effectLst/>
                        </a:rPr>
                        <a:t>Project </a:t>
                      </a:r>
                      <a:r>
                        <a:rPr lang="en-US" sz="1600" u="none" strike="noStrike" dirty="0" smtClean="0">
                          <a:effectLst/>
                        </a:rPr>
                        <a:t>Time </a:t>
                      </a:r>
                      <a:endParaRPr lang="en-US" sz="1600" b="0" i="0" u="none" strike="noStrike" dirty="0">
                        <a:solidFill>
                          <a:srgbClr val="000000"/>
                        </a:solidFill>
                        <a:effectLst/>
                        <a:latin typeface="Calibri"/>
                      </a:endParaRPr>
                    </a:p>
                  </a:txBody>
                  <a:tcPr marL="8697" marR="8697" marT="8697" marB="0" vert="vert270" anchor="ctr"/>
                </a:tc>
                <a:tc>
                  <a:txBody>
                    <a:bodyPr/>
                    <a:lstStyle/>
                    <a:p>
                      <a:pPr algn="ctr" fontAlgn="ctr"/>
                      <a:r>
                        <a:rPr lang="en-US" sz="1600" u="none" strike="noStrike" dirty="0">
                          <a:effectLst/>
                        </a:rPr>
                        <a:t>Project </a:t>
                      </a:r>
                      <a:r>
                        <a:rPr lang="en-US" sz="1600" u="none" strike="noStrike" dirty="0" smtClean="0">
                          <a:effectLst/>
                        </a:rPr>
                        <a:t>Cost </a:t>
                      </a:r>
                      <a:endParaRPr lang="en-US" sz="1600" b="0" i="0" u="none" strike="noStrike" dirty="0">
                        <a:solidFill>
                          <a:srgbClr val="000000"/>
                        </a:solidFill>
                        <a:effectLst/>
                        <a:latin typeface="Calibri"/>
                      </a:endParaRPr>
                    </a:p>
                  </a:txBody>
                  <a:tcPr marL="8697" marR="8697" marT="8697" marB="0" vert="vert270" anchor="ctr"/>
                </a:tc>
                <a:tc>
                  <a:txBody>
                    <a:bodyPr/>
                    <a:lstStyle/>
                    <a:p>
                      <a:pPr algn="ctr" fontAlgn="ctr"/>
                      <a:r>
                        <a:rPr lang="en-US" sz="1600" u="none" strike="noStrike" dirty="0" smtClean="0">
                          <a:effectLst/>
                        </a:rPr>
                        <a:t>Project Quality </a:t>
                      </a:r>
                      <a:endParaRPr lang="en-US" sz="1600" b="0" i="0" u="none" strike="noStrike" dirty="0">
                        <a:solidFill>
                          <a:srgbClr val="000000"/>
                        </a:solidFill>
                        <a:effectLst/>
                        <a:latin typeface="Calibri"/>
                      </a:endParaRPr>
                    </a:p>
                  </a:txBody>
                  <a:tcPr marL="8697" marR="8697" marT="8697" marB="0" vert="vert270" anchor="ctr"/>
                </a:tc>
                <a:tc>
                  <a:txBody>
                    <a:bodyPr/>
                    <a:lstStyle/>
                    <a:p>
                      <a:pPr algn="ctr" fontAlgn="ctr"/>
                      <a:r>
                        <a:rPr lang="en-US" sz="1600" u="none" strike="noStrike" dirty="0" smtClean="0">
                          <a:effectLst/>
                        </a:rPr>
                        <a:t>Project HR </a:t>
                      </a:r>
                      <a:endParaRPr lang="en-US" sz="1600" b="0" i="0" u="none" strike="noStrike" dirty="0">
                        <a:solidFill>
                          <a:srgbClr val="000000"/>
                        </a:solidFill>
                        <a:effectLst/>
                        <a:latin typeface="Calibri"/>
                      </a:endParaRPr>
                    </a:p>
                  </a:txBody>
                  <a:tcPr marL="8697" marR="8697" marT="8697" marB="0" vert="vert270" anchor="ctr"/>
                </a:tc>
                <a:tc>
                  <a:txBody>
                    <a:bodyPr/>
                    <a:lstStyle/>
                    <a:p>
                      <a:pPr algn="ctr" fontAlgn="ctr"/>
                      <a:r>
                        <a:rPr lang="en-US" sz="1600" u="none" strike="noStrike" dirty="0">
                          <a:effectLst/>
                        </a:rPr>
                        <a:t>Project </a:t>
                      </a:r>
                      <a:r>
                        <a:rPr lang="en-US" sz="1600" u="none" strike="noStrike" dirty="0" smtClean="0">
                          <a:effectLst/>
                        </a:rPr>
                        <a:t> Communication </a:t>
                      </a:r>
                      <a:endParaRPr lang="en-US" sz="1600" b="0" i="0" u="none" strike="noStrike" dirty="0">
                        <a:solidFill>
                          <a:srgbClr val="000000"/>
                        </a:solidFill>
                        <a:effectLst/>
                        <a:latin typeface="Calibri"/>
                      </a:endParaRPr>
                    </a:p>
                  </a:txBody>
                  <a:tcPr marL="8697" marR="8697" marT="8697" marB="0" vert="vert270" anchor="ctr"/>
                </a:tc>
                <a:tc>
                  <a:txBody>
                    <a:bodyPr/>
                    <a:lstStyle/>
                    <a:p>
                      <a:pPr algn="ctr" fontAlgn="ctr"/>
                      <a:r>
                        <a:rPr lang="en-US" sz="1600" u="none" strike="noStrike" dirty="0">
                          <a:effectLst/>
                        </a:rPr>
                        <a:t>Project </a:t>
                      </a:r>
                      <a:r>
                        <a:rPr lang="en-US" sz="1600" u="none" strike="noStrike" dirty="0" smtClean="0">
                          <a:effectLst/>
                        </a:rPr>
                        <a:t>Risk </a:t>
                      </a:r>
                      <a:endParaRPr lang="en-US" sz="1600" b="0" i="0" u="none" strike="noStrike" dirty="0">
                        <a:solidFill>
                          <a:srgbClr val="000000"/>
                        </a:solidFill>
                        <a:effectLst/>
                        <a:latin typeface="Calibri"/>
                      </a:endParaRPr>
                    </a:p>
                  </a:txBody>
                  <a:tcPr marL="8697" marR="8697" marT="8697" marB="0" vert="vert270" anchor="ctr"/>
                </a:tc>
                <a:tc>
                  <a:txBody>
                    <a:bodyPr/>
                    <a:lstStyle/>
                    <a:p>
                      <a:pPr algn="ctr" fontAlgn="ctr"/>
                      <a:r>
                        <a:rPr lang="en-US" sz="1600" u="none" strike="noStrike" dirty="0">
                          <a:effectLst/>
                        </a:rPr>
                        <a:t>Project </a:t>
                      </a:r>
                      <a:r>
                        <a:rPr lang="en-US" sz="1600" u="none" strike="noStrike" dirty="0" smtClean="0">
                          <a:effectLst/>
                        </a:rPr>
                        <a:t>Procurement </a:t>
                      </a:r>
                      <a:endParaRPr lang="en-US" sz="1600" b="0" i="0" u="none" strike="noStrike" dirty="0">
                        <a:solidFill>
                          <a:srgbClr val="000000"/>
                        </a:solidFill>
                        <a:effectLst/>
                        <a:latin typeface="Calibri"/>
                      </a:endParaRPr>
                    </a:p>
                  </a:txBody>
                  <a:tcPr marL="8697" marR="8697" marT="8697" marB="0" vert="vert270" anchor="ctr"/>
                </a:tc>
                <a:tc>
                  <a:txBody>
                    <a:bodyPr/>
                    <a:lstStyle/>
                    <a:p>
                      <a:pPr algn="ctr" fontAlgn="ctr"/>
                      <a:r>
                        <a:rPr lang="en-US" sz="1600" u="none" strike="noStrike" dirty="0">
                          <a:effectLst/>
                        </a:rPr>
                        <a:t>Project </a:t>
                      </a:r>
                      <a:r>
                        <a:rPr lang="en-US" sz="1600" u="none" strike="noStrike" dirty="0" smtClean="0">
                          <a:effectLst/>
                        </a:rPr>
                        <a:t>Stakeholder </a:t>
                      </a:r>
                      <a:endParaRPr lang="en-US" sz="1600" b="0" i="0" u="none" strike="noStrike" dirty="0">
                        <a:solidFill>
                          <a:srgbClr val="000000"/>
                        </a:solidFill>
                        <a:effectLst/>
                        <a:latin typeface="Calibri"/>
                      </a:endParaRPr>
                    </a:p>
                  </a:txBody>
                  <a:tcPr marL="8697" marR="8697" marT="8697" marB="0" vert="vert270" anchor="ctr"/>
                </a:tc>
                <a:tc vMerge="1">
                  <a:txBody>
                    <a:bodyPr/>
                    <a:lstStyle/>
                    <a:p>
                      <a:endParaRPr lang="en-IN"/>
                    </a:p>
                  </a:txBody>
                  <a:tcPr/>
                </a:tc>
              </a:tr>
              <a:tr h="401529">
                <a:tc>
                  <a:txBody>
                    <a:bodyPr/>
                    <a:lstStyle/>
                    <a:p>
                      <a:pPr algn="ctr" fontAlgn="ctr"/>
                      <a:r>
                        <a:rPr lang="en-US" sz="1700" u="none" strike="noStrike" dirty="0">
                          <a:effectLst/>
                        </a:rPr>
                        <a:t>Initiating</a:t>
                      </a:r>
                      <a:endParaRPr lang="en-US" sz="1700" b="0" i="0" u="none" strike="noStrike" dirty="0">
                        <a:solidFill>
                          <a:srgbClr val="FFFFFF"/>
                        </a:solidFill>
                        <a:effectLst/>
                        <a:latin typeface="Calibri"/>
                      </a:endParaRPr>
                    </a:p>
                  </a:txBody>
                  <a:tcPr marL="8697" marR="8697" marT="8697" marB="0" anchor="ctr">
                    <a:solidFill>
                      <a:srgbClr val="002060"/>
                    </a:solidFill>
                  </a:tcPr>
                </a:tc>
                <a:tc>
                  <a:txBody>
                    <a:bodyPr/>
                    <a:lstStyle/>
                    <a:p>
                      <a:pPr algn="ctr" fontAlgn="ctr"/>
                      <a:r>
                        <a:rPr lang="en-US" sz="1700" u="none" strike="noStrike" dirty="0">
                          <a:effectLst/>
                        </a:rPr>
                        <a:t>1</a:t>
                      </a:r>
                      <a:endParaRPr lang="en-US" sz="1700" b="0" i="0" u="none" strike="noStrike" dirty="0">
                        <a:solidFill>
                          <a:srgbClr val="000000"/>
                        </a:solidFill>
                        <a:effectLst/>
                        <a:latin typeface="Calibri"/>
                      </a:endParaRPr>
                    </a:p>
                  </a:txBody>
                  <a:tcPr marL="8697" marR="8697" marT="8697" marB="0" anchor="ctr"/>
                </a:tc>
                <a:tc>
                  <a:txBody>
                    <a:bodyPr/>
                    <a:lstStyle/>
                    <a:p>
                      <a:pPr algn="ctr" fontAlgn="ctr"/>
                      <a:r>
                        <a:rPr lang="en-IN" sz="1700" u="none" strike="noStrike" dirty="0">
                          <a:effectLst/>
                        </a:rPr>
                        <a:t> </a:t>
                      </a:r>
                      <a:endParaRPr lang="en-IN" sz="1700" b="0" i="0" u="none" strike="noStrike" dirty="0">
                        <a:solidFill>
                          <a:srgbClr val="000000"/>
                        </a:solidFill>
                        <a:effectLst/>
                        <a:latin typeface="Calibri"/>
                      </a:endParaRPr>
                    </a:p>
                  </a:txBody>
                  <a:tcPr marL="8697" marR="8697" marT="8697" marB="0" anchor="ctr"/>
                </a:tc>
                <a:tc>
                  <a:txBody>
                    <a:bodyPr/>
                    <a:lstStyle/>
                    <a:p>
                      <a:pPr algn="ctr" fontAlgn="ctr"/>
                      <a:r>
                        <a:rPr lang="en-IN" sz="1700" u="none" strike="noStrike">
                          <a:effectLst/>
                        </a:rPr>
                        <a:t> </a:t>
                      </a:r>
                      <a:endParaRPr lang="en-IN" sz="1700" b="0" i="0" u="none" strike="noStrike">
                        <a:solidFill>
                          <a:srgbClr val="000000"/>
                        </a:solidFill>
                        <a:effectLst/>
                        <a:latin typeface="Calibri"/>
                      </a:endParaRPr>
                    </a:p>
                  </a:txBody>
                  <a:tcPr marL="8697" marR="8697" marT="8697" marB="0" anchor="ctr"/>
                </a:tc>
                <a:tc>
                  <a:txBody>
                    <a:bodyPr/>
                    <a:lstStyle/>
                    <a:p>
                      <a:pPr algn="ctr" fontAlgn="ctr"/>
                      <a:r>
                        <a:rPr lang="en-IN" sz="1700" u="none" strike="noStrike" dirty="0">
                          <a:effectLst/>
                        </a:rPr>
                        <a:t> </a:t>
                      </a:r>
                      <a:endParaRPr lang="en-IN" sz="1700" b="0" i="0" u="none" strike="noStrike" dirty="0">
                        <a:solidFill>
                          <a:srgbClr val="000000"/>
                        </a:solidFill>
                        <a:effectLst/>
                        <a:latin typeface="Calibri"/>
                      </a:endParaRPr>
                    </a:p>
                  </a:txBody>
                  <a:tcPr marL="8697" marR="8697" marT="8697" marB="0" anchor="ctr"/>
                </a:tc>
                <a:tc>
                  <a:txBody>
                    <a:bodyPr/>
                    <a:lstStyle/>
                    <a:p>
                      <a:pPr algn="ctr" fontAlgn="ctr"/>
                      <a:r>
                        <a:rPr lang="en-IN" sz="1700" u="none" strike="noStrike" dirty="0">
                          <a:effectLst/>
                        </a:rPr>
                        <a:t> </a:t>
                      </a:r>
                      <a:endParaRPr lang="en-IN" sz="1700" b="0" i="0" u="none" strike="noStrike" dirty="0">
                        <a:solidFill>
                          <a:srgbClr val="000000"/>
                        </a:solidFill>
                        <a:effectLst/>
                        <a:latin typeface="Calibri"/>
                      </a:endParaRPr>
                    </a:p>
                  </a:txBody>
                  <a:tcPr marL="8697" marR="8697" marT="8697" marB="0" anchor="ctr"/>
                </a:tc>
                <a:tc>
                  <a:txBody>
                    <a:bodyPr/>
                    <a:lstStyle/>
                    <a:p>
                      <a:pPr algn="ctr" fontAlgn="ctr"/>
                      <a:r>
                        <a:rPr lang="en-IN" sz="1700" u="none" strike="noStrike">
                          <a:effectLst/>
                        </a:rPr>
                        <a:t> </a:t>
                      </a:r>
                      <a:endParaRPr lang="en-IN" sz="1700" b="0" i="0" u="none" strike="noStrike">
                        <a:solidFill>
                          <a:srgbClr val="000000"/>
                        </a:solidFill>
                        <a:effectLst/>
                        <a:latin typeface="Calibri"/>
                      </a:endParaRPr>
                    </a:p>
                  </a:txBody>
                  <a:tcPr marL="8697" marR="8697" marT="8697" marB="0" anchor="ctr"/>
                </a:tc>
                <a:tc>
                  <a:txBody>
                    <a:bodyPr/>
                    <a:lstStyle/>
                    <a:p>
                      <a:pPr algn="ctr" fontAlgn="ctr"/>
                      <a:r>
                        <a:rPr lang="en-IN" sz="1700" u="none" strike="noStrike">
                          <a:effectLst/>
                        </a:rPr>
                        <a:t> </a:t>
                      </a:r>
                      <a:endParaRPr lang="en-IN" sz="1700" b="0" i="0" u="none" strike="noStrike">
                        <a:solidFill>
                          <a:srgbClr val="000000"/>
                        </a:solidFill>
                        <a:effectLst/>
                        <a:latin typeface="Calibri"/>
                      </a:endParaRPr>
                    </a:p>
                  </a:txBody>
                  <a:tcPr marL="8697" marR="8697" marT="8697" marB="0" anchor="ctr"/>
                </a:tc>
                <a:tc>
                  <a:txBody>
                    <a:bodyPr/>
                    <a:lstStyle/>
                    <a:p>
                      <a:pPr algn="ctr" fontAlgn="ctr"/>
                      <a:r>
                        <a:rPr lang="en-IN" sz="1700" u="none" strike="noStrike">
                          <a:effectLst/>
                        </a:rPr>
                        <a:t> </a:t>
                      </a:r>
                      <a:endParaRPr lang="en-IN" sz="1700" b="0" i="0" u="none" strike="noStrike">
                        <a:solidFill>
                          <a:srgbClr val="000000"/>
                        </a:solidFill>
                        <a:effectLst/>
                        <a:latin typeface="Calibri"/>
                      </a:endParaRPr>
                    </a:p>
                  </a:txBody>
                  <a:tcPr marL="8697" marR="8697" marT="8697" marB="0" anchor="ctr"/>
                </a:tc>
                <a:tc>
                  <a:txBody>
                    <a:bodyPr/>
                    <a:lstStyle/>
                    <a:p>
                      <a:pPr algn="ctr" fontAlgn="ctr"/>
                      <a:r>
                        <a:rPr lang="en-IN" sz="1700" u="none" strike="noStrike">
                          <a:effectLst/>
                        </a:rPr>
                        <a:t> </a:t>
                      </a:r>
                      <a:endParaRPr lang="en-IN" sz="1700" b="0" i="0" u="none" strike="noStrike">
                        <a:solidFill>
                          <a:srgbClr val="000000"/>
                        </a:solidFill>
                        <a:effectLst/>
                        <a:latin typeface="Calibri"/>
                      </a:endParaRPr>
                    </a:p>
                  </a:txBody>
                  <a:tcPr marL="8697" marR="8697" marT="8697" marB="0" anchor="ctr"/>
                </a:tc>
                <a:tc>
                  <a:txBody>
                    <a:bodyPr/>
                    <a:lstStyle/>
                    <a:p>
                      <a:pPr algn="ctr" fontAlgn="ctr"/>
                      <a:r>
                        <a:rPr lang="en-US" sz="1700" u="none" strike="noStrike">
                          <a:effectLst/>
                        </a:rPr>
                        <a:t>1</a:t>
                      </a:r>
                      <a:endParaRPr lang="en-US" sz="1700" b="0" i="0" u="none" strike="noStrike">
                        <a:solidFill>
                          <a:srgbClr val="000000"/>
                        </a:solidFill>
                        <a:effectLst/>
                        <a:latin typeface="Calibri"/>
                      </a:endParaRPr>
                    </a:p>
                  </a:txBody>
                  <a:tcPr marL="8697" marR="8697" marT="8697" marB="0" anchor="ctr"/>
                </a:tc>
                <a:tc>
                  <a:txBody>
                    <a:bodyPr/>
                    <a:lstStyle/>
                    <a:p>
                      <a:pPr algn="ctr" fontAlgn="ctr"/>
                      <a:r>
                        <a:rPr lang="en-US" sz="1700" u="none" strike="noStrike" dirty="0">
                          <a:effectLst/>
                        </a:rPr>
                        <a:t>2</a:t>
                      </a:r>
                      <a:endParaRPr lang="en-US" sz="1700" b="0" i="0" u="none" strike="noStrike" dirty="0">
                        <a:solidFill>
                          <a:srgbClr val="FFFFFF"/>
                        </a:solidFill>
                        <a:effectLst/>
                        <a:latin typeface="Calibri"/>
                      </a:endParaRPr>
                    </a:p>
                  </a:txBody>
                  <a:tcPr marL="8697" marR="8697" marT="8697" marB="0" anchor="ctr">
                    <a:solidFill>
                      <a:srgbClr val="002060"/>
                    </a:solidFill>
                  </a:tcPr>
                </a:tc>
              </a:tr>
              <a:tr h="401529">
                <a:tc>
                  <a:txBody>
                    <a:bodyPr/>
                    <a:lstStyle/>
                    <a:p>
                      <a:pPr algn="ctr" fontAlgn="ctr"/>
                      <a:r>
                        <a:rPr lang="en-US" sz="1700" u="none" strike="noStrike" dirty="0">
                          <a:effectLst/>
                        </a:rPr>
                        <a:t>Planning</a:t>
                      </a:r>
                      <a:endParaRPr lang="en-US" sz="1700" b="0" i="0" u="none" strike="noStrike" dirty="0">
                        <a:solidFill>
                          <a:srgbClr val="FFFFFF"/>
                        </a:solidFill>
                        <a:effectLst/>
                        <a:latin typeface="Calibri"/>
                      </a:endParaRPr>
                    </a:p>
                  </a:txBody>
                  <a:tcPr marL="8697" marR="8697" marT="8697" marB="0" anchor="ctr">
                    <a:solidFill>
                      <a:srgbClr val="002060"/>
                    </a:solidFill>
                  </a:tcPr>
                </a:tc>
                <a:tc>
                  <a:txBody>
                    <a:bodyPr/>
                    <a:lstStyle/>
                    <a:p>
                      <a:pPr algn="ctr" fontAlgn="ctr"/>
                      <a:r>
                        <a:rPr lang="en-US" sz="1700" u="none" strike="noStrike" dirty="0">
                          <a:effectLst/>
                        </a:rPr>
                        <a:t>1</a:t>
                      </a:r>
                      <a:endParaRPr lang="en-US" sz="1700" b="0" i="0" u="none" strike="noStrike" dirty="0">
                        <a:solidFill>
                          <a:srgbClr val="000000"/>
                        </a:solidFill>
                        <a:effectLst/>
                        <a:latin typeface="Calibri"/>
                      </a:endParaRPr>
                    </a:p>
                  </a:txBody>
                  <a:tcPr marL="8697" marR="8697" marT="8697" marB="0" anchor="ctr"/>
                </a:tc>
                <a:tc>
                  <a:txBody>
                    <a:bodyPr/>
                    <a:lstStyle/>
                    <a:p>
                      <a:pPr algn="ctr" fontAlgn="ctr"/>
                      <a:r>
                        <a:rPr lang="en-US" sz="1700" u="none" strike="noStrike" dirty="0">
                          <a:effectLst/>
                        </a:rPr>
                        <a:t>4</a:t>
                      </a:r>
                      <a:endParaRPr lang="en-US" sz="1700" b="0" i="0" u="none" strike="noStrike" dirty="0">
                        <a:solidFill>
                          <a:srgbClr val="000000"/>
                        </a:solidFill>
                        <a:effectLst/>
                        <a:latin typeface="Calibri"/>
                      </a:endParaRPr>
                    </a:p>
                  </a:txBody>
                  <a:tcPr marL="8697" marR="8697" marT="8697" marB="0" anchor="ctr"/>
                </a:tc>
                <a:tc>
                  <a:txBody>
                    <a:bodyPr/>
                    <a:lstStyle/>
                    <a:p>
                      <a:pPr algn="ctr" fontAlgn="ctr"/>
                      <a:r>
                        <a:rPr lang="en-US" sz="1700" u="none" strike="noStrike" dirty="0">
                          <a:effectLst/>
                        </a:rPr>
                        <a:t>6</a:t>
                      </a:r>
                      <a:endParaRPr lang="en-US" sz="1700" b="0" i="0" u="none" strike="noStrike" dirty="0">
                        <a:solidFill>
                          <a:srgbClr val="000000"/>
                        </a:solidFill>
                        <a:effectLst/>
                        <a:latin typeface="Calibri"/>
                      </a:endParaRPr>
                    </a:p>
                  </a:txBody>
                  <a:tcPr marL="8697" marR="8697" marT="8697" marB="0" anchor="ctr"/>
                </a:tc>
                <a:tc>
                  <a:txBody>
                    <a:bodyPr/>
                    <a:lstStyle/>
                    <a:p>
                      <a:pPr algn="ctr" fontAlgn="ctr"/>
                      <a:r>
                        <a:rPr lang="en-US" sz="1700" u="none" strike="noStrike" dirty="0">
                          <a:effectLst/>
                        </a:rPr>
                        <a:t>3</a:t>
                      </a:r>
                      <a:endParaRPr lang="en-US" sz="1700" b="0" i="0" u="none" strike="noStrike" dirty="0">
                        <a:solidFill>
                          <a:srgbClr val="000000"/>
                        </a:solidFill>
                        <a:effectLst/>
                        <a:latin typeface="Calibri"/>
                      </a:endParaRPr>
                    </a:p>
                  </a:txBody>
                  <a:tcPr marL="8697" marR="8697" marT="8697" marB="0" anchor="ctr"/>
                </a:tc>
                <a:tc>
                  <a:txBody>
                    <a:bodyPr/>
                    <a:lstStyle/>
                    <a:p>
                      <a:pPr algn="ctr" fontAlgn="ctr"/>
                      <a:r>
                        <a:rPr lang="en-US" sz="1700" u="none" strike="noStrike">
                          <a:effectLst/>
                        </a:rPr>
                        <a:t>1</a:t>
                      </a:r>
                      <a:endParaRPr lang="en-US" sz="1700" b="0" i="0" u="none" strike="noStrike">
                        <a:solidFill>
                          <a:srgbClr val="000000"/>
                        </a:solidFill>
                        <a:effectLst/>
                        <a:latin typeface="Calibri"/>
                      </a:endParaRPr>
                    </a:p>
                  </a:txBody>
                  <a:tcPr marL="8697" marR="8697" marT="8697" marB="0" anchor="ctr"/>
                </a:tc>
                <a:tc>
                  <a:txBody>
                    <a:bodyPr/>
                    <a:lstStyle/>
                    <a:p>
                      <a:pPr algn="ctr" fontAlgn="ctr"/>
                      <a:r>
                        <a:rPr lang="en-US" sz="1700" u="none" strike="noStrike" dirty="0">
                          <a:effectLst/>
                        </a:rPr>
                        <a:t>1</a:t>
                      </a:r>
                      <a:endParaRPr lang="en-US" sz="1700" b="0" i="0" u="none" strike="noStrike" dirty="0">
                        <a:solidFill>
                          <a:srgbClr val="000000"/>
                        </a:solidFill>
                        <a:effectLst/>
                        <a:latin typeface="Calibri"/>
                      </a:endParaRPr>
                    </a:p>
                  </a:txBody>
                  <a:tcPr marL="8697" marR="8697" marT="8697" marB="0" anchor="ctr"/>
                </a:tc>
                <a:tc>
                  <a:txBody>
                    <a:bodyPr/>
                    <a:lstStyle/>
                    <a:p>
                      <a:pPr algn="ctr" fontAlgn="ctr"/>
                      <a:r>
                        <a:rPr lang="en-US" sz="1700" u="none" strike="noStrike" dirty="0">
                          <a:effectLst/>
                        </a:rPr>
                        <a:t>1</a:t>
                      </a:r>
                      <a:endParaRPr lang="en-US" sz="1700" b="0" i="0" u="none" strike="noStrike" dirty="0">
                        <a:solidFill>
                          <a:srgbClr val="000000"/>
                        </a:solidFill>
                        <a:effectLst/>
                        <a:latin typeface="Calibri"/>
                      </a:endParaRPr>
                    </a:p>
                  </a:txBody>
                  <a:tcPr marL="8697" marR="8697" marT="8697" marB="0" anchor="ctr"/>
                </a:tc>
                <a:tc>
                  <a:txBody>
                    <a:bodyPr/>
                    <a:lstStyle/>
                    <a:p>
                      <a:pPr algn="ctr" fontAlgn="ctr"/>
                      <a:r>
                        <a:rPr lang="en-US" sz="1700" u="none" strike="noStrike">
                          <a:effectLst/>
                        </a:rPr>
                        <a:t>5</a:t>
                      </a:r>
                      <a:endParaRPr lang="en-US" sz="1700" b="0" i="0" u="none" strike="noStrike">
                        <a:solidFill>
                          <a:srgbClr val="000000"/>
                        </a:solidFill>
                        <a:effectLst/>
                        <a:latin typeface="Calibri"/>
                      </a:endParaRPr>
                    </a:p>
                  </a:txBody>
                  <a:tcPr marL="8697" marR="8697" marT="8697" marB="0" anchor="ctr"/>
                </a:tc>
                <a:tc>
                  <a:txBody>
                    <a:bodyPr/>
                    <a:lstStyle/>
                    <a:p>
                      <a:pPr algn="ctr" fontAlgn="ctr"/>
                      <a:r>
                        <a:rPr lang="en-US" sz="1700" u="none" strike="noStrike">
                          <a:effectLst/>
                        </a:rPr>
                        <a:t>1</a:t>
                      </a:r>
                      <a:endParaRPr lang="en-US" sz="1700" b="0" i="0" u="none" strike="noStrike">
                        <a:solidFill>
                          <a:srgbClr val="000000"/>
                        </a:solidFill>
                        <a:effectLst/>
                        <a:latin typeface="Calibri"/>
                      </a:endParaRPr>
                    </a:p>
                  </a:txBody>
                  <a:tcPr marL="8697" marR="8697" marT="8697" marB="0" anchor="ctr"/>
                </a:tc>
                <a:tc>
                  <a:txBody>
                    <a:bodyPr/>
                    <a:lstStyle/>
                    <a:p>
                      <a:pPr algn="ctr" fontAlgn="ctr"/>
                      <a:r>
                        <a:rPr lang="en-US" sz="1700" u="none" strike="noStrike">
                          <a:effectLst/>
                        </a:rPr>
                        <a:t>1</a:t>
                      </a:r>
                      <a:endParaRPr lang="en-US" sz="1700" b="0" i="0" u="none" strike="noStrike">
                        <a:solidFill>
                          <a:srgbClr val="000000"/>
                        </a:solidFill>
                        <a:effectLst/>
                        <a:latin typeface="Calibri"/>
                      </a:endParaRPr>
                    </a:p>
                  </a:txBody>
                  <a:tcPr marL="8697" marR="8697" marT="8697" marB="0" anchor="ctr"/>
                </a:tc>
                <a:tc>
                  <a:txBody>
                    <a:bodyPr/>
                    <a:lstStyle/>
                    <a:p>
                      <a:pPr algn="ctr" fontAlgn="ctr"/>
                      <a:r>
                        <a:rPr lang="en-US" sz="1700" u="none" strike="noStrike" dirty="0">
                          <a:effectLst/>
                        </a:rPr>
                        <a:t>24</a:t>
                      </a:r>
                      <a:endParaRPr lang="en-US" sz="1700" b="0" i="0" u="none" strike="noStrike" dirty="0">
                        <a:solidFill>
                          <a:srgbClr val="FFFFFF"/>
                        </a:solidFill>
                        <a:effectLst/>
                        <a:latin typeface="Calibri"/>
                      </a:endParaRPr>
                    </a:p>
                  </a:txBody>
                  <a:tcPr marL="8697" marR="8697" marT="8697" marB="0" anchor="ctr">
                    <a:solidFill>
                      <a:srgbClr val="002060"/>
                    </a:solidFill>
                  </a:tcPr>
                </a:tc>
              </a:tr>
              <a:tr h="401529">
                <a:tc>
                  <a:txBody>
                    <a:bodyPr/>
                    <a:lstStyle/>
                    <a:p>
                      <a:pPr algn="ctr" fontAlgn="ctr"/>
                      <a:r>
                        <a:rPr lang="en-US" sz="1700" u="none" strike="noStrike" dirty="0">
                          <a:effectLst/>
                        </a:rPr>
                        <a:t>Executing</a:t>
                      </a:r>
                      <a:endParaRPr lang="en-US" sz="1700" b="0" i="0" u="none" strike="noStrike" dirty="0">
                        <a:solidFill>
                          <a:srgbClr val="FFFFFF"/>
                        </a:solidFill>
                        <a:effectLst/>
                        <a:latin typeface="Calibri"/>
                      </a:endParaRPr>
                    </a:p>
                  </a:txBody>
                  <a:tcPr marL="8697" marR="8697" marT="8697" marB="0" anchor="ctr">
                    <a:solidFill>
                      <a:srgbClr val="002060"/>
                    </a:solidFill>
                  </a:tcPr>
                </a:tc>
                <a:tc>
                  <a:txBody>
                    <a:bodyPr/>
                    <a:lstStyle/>
                    <a:p>
                      <a:pPr algn="ctr" fontAlgn="ctr"/>
                      <a:r>
                        <a:rPr lang="en-US" sz="1700" u="none" strike="noStrike">
                          <a:effectLst/>
                        </a:rPr>
                        <a:t>1</a:t>
                      </a:r>
                      <a:endParaRPr lang="en-US" sz="1700" b="0" i="0" u="none" strike="noStrike">
                        <a:solidFill>
                          <a:srgbClr val="000000"/>
                        </a:solidFill>
                        <a:effectLst/>
                        <a:latin typeface="Calibri"/>
                      </a:endParaRPr>
                    </a:p>
                  </a:txBody>
                  <a:tcPr marL="8697" marR="8697" marT="8697" marB="0" anchor="ctr"/>
                </a:tc>
                <a:tc>
                  <a:txBody>
                    <a:bodyPr/>
                    <a:lstStyle/>
                    <a:p>
                      <a:pPr algn="ctr" fontAlgn="ctr"/>
                      <a:r>
                        <a:rPr lang="en-IN" sz="1700" u="none" strike="noStrike">
                          <a:effectLst/>
                        </a:rPr>
                        <a:t> </a:t>
                      </a:r>
                      <a:endParaRPr lang="en-IN" sz="1700" b="0" i="0" u="none" strike="noStrike">
                        <a:solidFill>
                          <a:srgbClr val="000000"/>
                        </a:solidFill>
                        <a:effectLst/>
                        <a:latin typeface="Calibri"/>
                      </a:endParaRPr>
                    </a:p>
                  </a:txBody>
                  <a:tcPr marL="8697" marR="8697" marT="8697" marB="0" anchor="ctr"/>
                </a:tc>
                <a:tc>
                  <a:txBody>
                    <a:bodyPr/>
                    <a:lstStyle/>
                    <a:p>
                      <a:pPr algn="ctr" fontAlgn="ctr"/>
                      <a:r>
                        <a:rPr lang="en-IN" sz="1700" u="none" strike="noStrike" dirty="0">
                          <a:effectLst/>
                        </a:rPr>
                        <a:t> </a:t>
                      </a:r>
                      <a:endParaRPr lang="en-IN" sz="1700" b="0" i="0" u="none" strike="noStrike" dirty="0">
                        <a:solidFill>
                          <a:srgbClr val="000000"/>
                        </a:solidFill>
                        <a:effectLst/>
                        <a:latin typeface="Calibri"/>
                      </a:endParaRPr>
                    </a:p>
                  </a:txBody>
                  <a:tcPr marL="8697" marR="8697" marT="8697" marB="0" anchor="ctr"/>
                </a:tc>
                <a:tc>
                  <a:txBody>
                    <a:bodyPr/>
                    <a:lstStyle/>
                    <a:p>
                      <a:pPr algn="ctr" fontAlgn="ctr"/>
                      <a:r>
                        <a:rPr lang="en-IN" sz="1700" u="none" strike="noStrike" dirty="0">
                          <a:effectLst/>
                        </a:rPr>
                        <a:t> </a:t>
                      </a:r>
                      <a:endParaRPr lang="en-IN" sz="1700" b="0" i="0" u="none" strike="noStrike" dirty="0">
                        <a:solidFill>
                          <a:srgbClr val="000000"/>
                        </a:solidFill>
                        <a:effectLst/>
                        <a:latin typeface="Calibri"/>
                      </a:endParaRPr>
                    </a:p>
                  </a:txBody>
                  <a:tcPr marL="8697" marR="8697" marT="8697" marB="0" anchor="ctr"/>
                </a:tc>
                <a:tc>
                  <a:txBody>
                    <a:bodyPr/>
                    <a:lstStyle/>
                    <a:p>
                      <a:pPr algn="ctr" fontAlgn="ctr"/>
                      <a:r>
                        <a:rPr lang="en-US" sz="1700" u="none" strike="noStrike" dirty="0">
                          <a:effectLst/>
                        </a:rPr>
                        <a:t>1</a:t>
                      </a:r>
                      <a:endParaRPr lang="en-US" sz="1700" b="0" i="0" u="none" strike="noStrike" dirty="0">
                        <a:solidFill>
                          <a:srgbClr val="000000"/>
                        </a:solidFill>
                        <a:effectLst/>
                        <a:latin typeface="Calibri"/>
                      </a:endParaRPr>
                    </a:p>
                  </a:txBody>
                  <a:tcPr marL="8697" marR="8697" marT="8697" marB="0" anchor="ctr"/>
                </a:tc>
                <a:tc>
                  <a:txBody>
                    <a:bodyPr/>
                    <a:lstStyle/>
                    <a:p>
                      <a:pPr algn="ctr" fontAlgn="ctr"/>
                      <a:r>
                        <a:rPr lang="en-US" sz="1700" u="none" strike="noStrike" dirty="0">
                          <a:effectLst/>
                        </a:rPr>
                        <a:t>3</a:t>
                      </a:r>
                      <a:endParaRPr lang="en-US" sz="1700" b="0" i="0" u="none" strike="noStrike" dirty="0">
                        <a:solidFill>
                          <a:srgbClr val="000000"/>
                        </a:solidFill>
                        <a:effectLst/>
                        <a:latin typeface="Calibri"/>
                      </a:endParaRPr>
                    </a:p>
                  </a:txBody>
                  <a:tcPr marL="8697" marR="8697" marT="8697" marB="0" anchor="ctr"/>
                </a:tc>
                <a:tc>
                  <a:txBody>
                    <a:bodyPr/>
                    <a:lstStyle/>
                    <a:p>
                      <a:pPr algn="ctr" fontAlgn="ctr"/>
                      <a:r>
                        <a:rPr lang="en-US" sz="1700" u="none" strike="noStrike" dirty="0">
                          <a:effectLst/>
                        </a:rPr>
                        <a:t>1</a:t>
                      </a:r>
                      <a:endParaRPr lang="en-US" sz="1700" b="0" i="0" u="none" strike="noStrike" dirty="0">
                        <a:solidFill>
                          <a:srgbClr val="000000"/>
                        </a:solidFill>
                        <a:effectLst/>
                        <a:latin typeface="Calibri"/>
                      </a:endParaRPr>
                    </a:p>
                  </a:txBody>
                  <a:tcPr marL="8697" marR="8697" marT="8697" marB="0" anchor="ctr"/>
                </a:tc>
                <a:tc>
                  <a:txBody>
                    <a:bodyPr/>
                    <a:lstStyle/>
                    <a:p>
                      <a:pPr algn="ctr" fontAlgn="ctr"/>
                      <a:r>
                        <a:rPr lang="en-IN" sz="1700" u="none" strike="noStrike" dirty="0">
                          <a:effectLst/>
                        </a:rPr>
                        <a:t> </a:t>
                      </a:r>
                      <a:endParaRPr lang="en-IN" sz="1700" b="0" i="0" u="none" strike="noStrike" dirty="0">
                        <a:solidFill>
                          <a:srgbClr val="000000"/>
                        </a:solidFill>
                        <a:effectLst/>
                        <a:latin typeface="Calibri"/>
                      </a:endParaRPr>
                    </a:p>
                  </a:txBody>
                  <a:tcPr marL="8697" marR="8697" marT="8697" marB="0" anchor="ctr"/>
                </a:tc>
                <a:tc>
                  <a:txBody>
                    <a:bodyPr/>
                    <a:lstStyle/>
                    <a:p>
                      <a:pPr algn="ctr" fontAlgn="ctr"/>
                      <a:r>
                        <a:rPr lang="en-US" sz="1700" u="none" strike="noStrike">
                          <a:effectLst/>
                        </a:rPr>
                        <a:t>1</a:t>
                      </a:r>
                      <a:endParaRPr lang="en-US" sz="1700" b="0" i="0" u="none" strike="noStrike">
                        <a:solidFill>
                          <a:srgbClr val="000000"/>
                        </a:solidFill>
                        <a:effectLst/>
                        <a:latin typeface="Calibri"/>
                      </a:endParaRPr>
                    </a:p>
                  </a:txBody>
                  <a:tcPr marL="8697" marR="8697" marT="8697" marB="0" anchor="ctr"/>
                </a:tc>
                <a:tc>
                  <a:txBody>
                    <a:bodyPr/>
                    <a:lstStyle/>
                    <a:p>
                      <a:pPr algn="ctr" fontAlgn="ctr"/>
                      <a:r>
                        <a:rPr lang="en-US" sz="1700" u="none" strike="noStrike">
                          <a:effectLst/>
                        </a:rPr>
                        <a:t>1</a:t>
                      </a:r>
                      <a:endParaRPr lang="en-US" sz="1700" b="0" i="0" u="none" strike="noStrike">
                        <a:solidFill>
                          <a:srgbClr val="000000"/>
                        </a:solidFill>
                        <a:effectLst/>
                        <a:latin typeface="Calibri"/>
                      </a:endParaRPr>
                    </a:p>
                  </a:txBody>
                  <a:tcPr marL="8697" marR="8697" marT="8697" marB="0" anchor="ctr"/>
                </a:tc>
                <a:tc>
                  <a:txBody>
                    <a:bodyPr/>
                    <a:lstStyle/>
                    <a:p>
                      <a:pPr algn="ctr" fontAlgn="ctr"/>
                      <a:r>
                        <a:rPr lang="en-US" sz="1700" u="none" strike="noStrike" dirty="0">
                          <a:effectLst/>
                        </a:rPr>
                        <a:t>8</a:t>
                      </a:r>
                      <a:endParaRPr lang="en-US" sz="1700" b="0" i="0" u="none" strike="noStrike" dirty="0">
                        <a:solidFill>
                          <a:srgbClr val="FFFFFF"/>
                        </a:solidFill>
                        <a:effectLst/>
                        <a:latin typeface="Calibri"/>
                      </a:endParaRPr>
                    </a:p>
                  </a:txBody>
                  <a:tcPr marL="8697" marR="8697" marT="8697" marB="0" anchor="ctr">
                    <a:solidFill>
                      <a:srgbClr val="002060"/>
                    </a:solidFill>
                  </a:tcPr>
                </a:tc>
              </a:tr>
              <a:tr h="729867">
                <a:tc>
                  <a:txBody>
                    <a:bodyPr/>
                    <a:lstStyle/>
                    <a:p>
                      <a:pPr algn="ctr" fontAlgn="ctr"/>
                      <a:r>
                        <a:rPr lang="en-US" sz="1700" u="none" strike="noStrike" dirty="0">
                          <a:effectLst/>
                        </a:rPr>
                        <a:t>Monitoring </a:t>
                      </a:r>
                      <a:r>
                        <a:rPr lang="en-US" sz="1700" u="none" strike="noStrike" dirty="0" smtClean="0">
                          <a:effectLst/>
                        </a:rPr>
                        <a:t> </a:t>
                      </a:r>
                    </a:p>
                    <a:p>
                      <a:pPr algn="ctr" fontAlgn="ctr"/>
                      <a:r>
                        <a:rPr lang="en-US" sz="1700" u="none" strike="noStrike" dirty="0" smtClean="0">
                          <a:effectLst/>
                        </a:rPr>
                        <a:t>&amp; Control</a:t>
                      </a:r>
                      <a:endParaRPr lang="en-US" sz="1700" b="0" i="0" u="none" strike="noStrike" dirty="0">
                        <a:solidFill>
                          <a:srgbClr val="FFFFFF"/>
                        </a:solidFill>
                        <a:effectLst/>
                        <a:latin typeface="Calibri"/>
                      </a:endParaRPr>
                    </a:p>
                  </a:txBody>
                  <a:tcPr marL="8697" marR="8697" marT="8697" marB="0" anchor="ctr">
                    <a:solidFill>
                      <a:srgbClr val="002060"/>
                    </a:solidFill>
                  </a:tcPr>
                </a:tc>
                <a:tc>
                  <a:txBody>
                    <a:bodyPr/>
                    <a:lstStyle/>
                    <a:p>
                      <a:pPr algn="ctr" fontAlgn="ctr"/>
                      <a:r>
                        <a:rPr lang="en-US" sz="1700" u="none" strike="noStrike" dirty="0">
                          <a:effectLst/>
                        </a:rPr>
                        <a:t>2</a:t>
                      </a:r>
                      <a:endParaRPr lang="en-US" sz="1700" b="0" i="0" u="none" strike="noStrike" dirty="0">
                        <a:solidFill>
                          <a:srgbClr val="000000"/>
                        </a:solidFill>
                        <a:effectLst/>
                        <a:latin typeface="Calibri"/>
                      </a:endParaRPr>
                    </a:p>
                  </a:txBody>
                  <a:tcPr marL="8697" marR="8697" marT="8697" marB="0" anchor="ctr"/>
                </a:tc>
                <a:tc>
                  <a:txBody>
                    <a:bodyPr/>
                    <a:lstStyle/>
                    <a:p>
                      <a:pPr algn="ctr" fontAlgn="ctr"/>
                      <a:r>
                        <a:rPr lang="en-US" sz="1700" u="none" strike="noStrike" dirty="0">
                          <a:effectLst/>
                        </a:rPr>
                        <a:t>2</a:t>
                      </a:r>
                      <a:endParaRPr lang="en-US" sz="1700" b="0" i="0" u="none" strike="noStrike" dirty="0">
                        <a:solidFill>
                          <a:srgbClr val="000000"/>
                        </a:solidFill>
                        <a:effectLst/>
                        <a:latin typeface="Calibri"/>
                      </a:endParaRPr>
                    </a:p>
                  </a:txBody>
                  <a:tcPr marL="8697" marR="8697" marT="8697" marB="0" anchor="ctr"/>
                </a:tc>
                <a:tc>
                  <a:txBody>
                    <a:bodyPr/>
                    <a:lstStyle/>
                    <a:p>
                      <a:pPr algn="ctr" fontAlgn="ctr"/>
                      <a:r>
                        <a:rPr lang="en-US" sz="1700" u="none" strike="noStrike" dirty="0">
                          <a:effectLst/>
                        </a:rPr>
                        <a:t>1</a:t>
                      </a:r>
                      <a:endParaRPr lang="en-US" sz="1700" b="0" i="0" u="none" strike="noStrike" dirty="0">
                        <a:solidFill>
                          <a:srgbClr val="000000"/>
                        </a:solidFill>
                        <a:effectLst/>
                        <a:latin typeface="Calibri"/>
                      </a:endParaRPr>
                    </a:p>
                  </a:txBody>
                  <a:tcPr marL="8697" marR="8697" marT="8697" marB="0" anchor="ctr"/>
                </a:tc>
                <a:tc>
                  <a:txBody>
                    <a:bodyPr/>
                    <a:lstStyle/>
                    <a:p>
                      <a:pPr algn="ctr" fontAlgn="ctr"/>
                      <a:r>
                        <a:rPr lang="en-US" sz="1700" u="none" strike="noStrike" dirty="0">
                          <a:effectLst/>
                        </a:rPr>
                        <a:t>1</a:t>
                      </a:r>
                      <a:endParaRPr lang="en-US" sz="1700" b="0" i="0" u="none" strike="noStrike" dirty="0">
                        <a:solidFill>
                          <a:srgbClr val="000000"/>
                        </a:solidFill>
                        <a:effectLst/>
                        <a:latin typeface="Calibri"/>
                      </a:endParaRPr>
                    </a:p>
                  </a:txBody>
                  <a:tcPr marL="8697" marR="8697" marT="8697" marB="0" anchor="ctr"/>
                </a:tc>
                <a:tc>
                  <a:txBody>
                    <a:bodyPr/>
                    <a:lstStyle/>
                    <a:p>
                      <a:pPr algn="ctr" fontAlgn="ctr"/>
                      <a:r>
                        <a:rPr lang="en-US" sz="1700" u="none" strike="noStrike" dirty="0">
                          <a:effectLst/>
                        </a:rPr>
                        <a:t>1</a:t>
                      </a:r>
                      <a:endParaRPr lang="en-US" sz="1700" b="0" i="0" u="none" strike="noStrike" dirty="0">
                        <a:solidFill>
                          <a:srgbClr val="000000"/>
                        </a:solidFill>
                        <a:effectLst/>
                        <a:latin typeface="Calibri"/>
                      </a:endParaRPr>
                    </a:p>
                  </a:txBody>
                  <a:tcPr marL="8697" marR="8697" marT="8697" marB="0" anchor="ctr"/>
                </a:tc>
                <a:tc>
                  <a:txBody>
                    <a:bodyPr/>
                    <a:lstStyle/>
                    <a:p>
                      <a:pPr algn="ctr" fontAlgn="ctr"/>
                      <a:r>
                        <a:rPr lang="en-IN" sz="1700" u="none" strike="noStrike" dirty="0">
                          <a:effectLst/>
                        </a:rPr>
                        <a:t> </a:t>
                      </a:r>
                      <a:endParaRPr lang="en-IN" sz="1700" b="0" i="0" u="none" strike="noStrike" dirty="0">
                        <a:solidFill>
                          <a:srgbClr val="000000"/>
                        </a:solidFill>
                        <a:effectLst/>
                        <a:latin typeface="Calibri"/>
                      </a:endParaRPr>
                    </a:p>
                  </a:txBody>
                  <a:tcPr marL="8697" marR="8697" marT="8697" marB="0" anchor="ctr"/>
                </a:tc>
                <a:tc>
                  <a:txBody>
                    <a:bodyPr/>
                    <a:lstStyle/>
                    <a:p>
                      <a:pPr algn="ctr" fontAlgn="ctr"/>
                      <a:r>
                        <a:rPr lang="en-US" sz="1700" u="none" strike="noStrike" dirty="0">
                          <a:effectLst/>
                        </a:rPr>
                        <a:t>1</a:t>
                      </a:r>
                      <a:endParaRPr lang="en-US" sz="1700" b="0" i="0" u="none" strike="noStrike" dirty="0">
                        <a:solidFill>
                          <a:srgbClr val="000000"/>
                        </a:solidFill>
                        <a:effectLst/>
                        <a:latin typeface="Calibri"/>
                      </a:endParaRPr>
                    </a:p>
                  </a:txBody>
                  <a:tcPr marL="8697" marR="8697" marT="8697" marB="0" anchor="ctr"/>
                </a:tc>
                <a:tc>
                  <a:txBody>
                    <a:bodyPr/>
                    <a:lstStyle/>
                    <a:p>
                      <a:pPr algn="ctr" fontAlgn="ctr"/>
                      <a:r>
                        <a:rPr lang="en-US" sz="1700" u="none" strike="noStrike" dirty="0">
                          <a:effectLst/>
                        </a:rPr>
                        <a:t>1</a:t>
                      </a:r>
                      <a:endParaRPr lang="en-US" sz="1700" b="0" i="0" u="none" strike="noStrike" dirty="0">
                        <a:solidFill>
                          <a:srgbClr val="000000"/>
                        </a:solidFill>
                        <a:effectLst/>
                        <a:latin typeface="Calibri"/>
                      </a:endParaRPr>
                    </a:p>
                  </a:txBody>
                  <a:tcPr marL="8697" marR="8697" marT="8697" marB="0" anchor="ctr"/>
                </a:tc>
                <a:tc>
                  <a:txBody>
                    <a:bodyPr/>
                    <a:lstStyle/>
                    <a:p>
                      <a:pPr algn="ctr" fontAlgn="ctr"/>
                      <a:r>
                        <a:rPr lang="en-US" sz="1700" u="none" strike="noStrike" dirty="0">
                          <a:effectLst/>
                        </a:rPr>
                        <a:t>1</a:t>
                      </a:r>
                      <a:endParaRPr lang="en-US" sz="1700" b="0" i="0" u="none" strike="noStrike" dirty="0">
                        <a:solidFill>
                          <a:srgbClr val="000000"/>
                        </a:solidFill>
                        <a:effectLst/>
                        <a:latin typeface="Calibri"/>
                      </a:endParaRPr>
                    </a:p>
                  </a:txBody>
                  <a:tcPr marL="8697" marR="8697" marT="8697" marB="0" anchor="ctr"/>
                </a:tc>
                <a:tc>
                  <a:txBody>
                    <a:bodyPr/>
                    <a:lstStyle/>
                    <a:p>
                      <a:pPr algn="ctr" fontAlgn="ctr"/>
                      <a:r>
                        <a:rPr lang="en-US" sz="1700" u="none" strike="noStrike" dirty="0">
                          <a:effectLst/>
                        </a:rPr>
                        <a:t>1</a:t>
                      </a:r>
                      <a:endParaRPr lang="en-US" sz="1700" b="0" i="0" u="none" strike="noStrike" dirty="0">
                        <a:solidFill>
                          <a:srgbClr val="000000"/>
                        </a:solidFill>
                        <a:effectLst/>
                        <a:latin typeface="Calibri"/>
                      </a:endParaRPr>
                    </a:p>
                  </a:txBody>
                  <a:tcPr marL="8697" marR="8697" marT="8697" marB="0" anchor="ctr"/>
                </a:tc>
                <a:tc>
                  <a:txBody>
                    <a:bodyPr/>
                    <a:lstStyle/>
                    <a:p>
                      <a:pPr algn="ctr" fontAlgn="ctr"/>
                      <a:r>
                        <a:rPr lang="en-US" sz="1700" u="none" strike="noStrike" dirty="0">
                          <a:effectLst/>
                        </a:rPr>
                        <a:t>11</a:t>
                      </a:r>
                      <a:endParaRPr lang="en-US" sz="1700" b="0" i="0" u="none" strike="noStrike" dirty="0">
                        <a:solidFill>
                          <a:srgbClr val="FFFFFF"/>
                        </a:solidFill>
                        <a:effectLst/>
                        <a:latin typeface="Calibri"/>
                      </a:endParaRPr>
                    </a:p>
                  </a:txBody>
                  <a:tcPr marL="8697" marR="8697" marT="8697" marB="0" anchor="ctr">
                    <a:solidFill>
                      <a:srgbClr val="002060"/>
                    </a:solidFill>
                  </a:tcPr>
                </a:tc>
              </a:tr>
              <a:tr h="401529">
                <a:tc>
                  <a:txBody>
                    <a:bodyPr/>
                    <a:lstStyle/>
                    <a:p>
                      <a:pPr algn="ctr" fontAlgn="ctr"/>
                      <a:r>
                        <a:rPr lang="en-US" sz="1700" u="none" strike="noStrike" dirty="0">
                          <a:effectLst/>
                        </a:rPr>
                        <a:t>Closing</a:t>
                      </a:r>
                      <a:endParaRPr lang="en-US" sz="1700" b="0" i="0" u="none" strike="noStrike" dirty="0">
                        <a:solidFill>
                          <a:srgbClr val="FFFFFF"/>
                        </a:solidFill>
                        <a:effectLst/>
                        <a:latin typeface="Calibri"/>
                      </a:endParaRPr>
                    </a:p>
                  </a:txBody>
                  <a:tcPr marL="8697" marR="8697" marT="8697" marB="0" anchor="ctr">
                    <a:solidFill>
                      <a:srgbClr val="002060"/>
                    </a:solidFill>
                  </a:tcPr>
                </a:tc>
                <a:tc>
                  <a:txBody>
                    <a:bodyPr/>
                    <a:lstStyle/>
                    <a:p>
                      <a:pPr algn="ctr" fontAlgn="ctr"/>
                      <a:r>
                        <a:rPr lang="en-US" sz="1700" u="none" strike="noStrike">
                          <a:effectLst/>
                        </a:rPr>
                        <a:t>1</a:t>
                      </a:r>
                      <a:endParaRPr lang="en-US" sz="1700" b="0" i="0" u="none" strike="noStrike">
                        <a:solidFill>
                          <a:srgbClr val="000000"/>
                        </a:solidFill>
                        <a:effectLst/>
                        <a:latin typeface="Calibri"/>
                      </a:endParaRPr>
                    </a:p>
                  </a:txBody>
                  <a:tcPr marL="8697" marR="8697" marT="8697" marB="0" anchor="ctr"/>
                </a:tc>
                <a:tc>
                  <a:txBody>
                    <a:bodyPr/>
                    <a:lstStyle/>
                    <a:p>
                      <a:pPr algn="ctr" fontAlgn="ctr"/>
                      <a:r>
                        <a:rPr lang="en-IN" sz="1700" u="none" strike="noStrike">
                          <a:effectLst/>
                        </a:rPr>
                        <a:t> </a:t>
                      </a:r>
                      <a:endParaRPr lang="en-IN" sz="1700" b="0" i="0" u="none" strike="noStrike">
                        <a:solidFill>
                          <a:srgbClr val="000000"/>
                        </a:solidFill>
                        <a:effectLst/>
                        <a:latin typeface="Calibri"/>
                      </a:endParaRPr>
                    </a:p>
                  </a:txBody>
                  <a:tcPr marL="8697" marR="8697" marT="8697" marB="0" anchor="ctr"/>
                </a:tc>
                <a:tc>
                  <a:txBody>
                    <a:bodyPr/>
                    <a:lstStyle/>
                    <a:p>
                      <a:pPr algn="ctr" fontAlgn="ctr"/>
                      <a:r>
                        <a:rPr lang="en-IN" sz="1700" u="none" strike="noStrike">
                          <a:effectLst/>
                        </a:rPr>
                        <a:t> </a:t>
                      </a:r>
                      <a:endParaRPr lang="en-IN" sz="1700" b="0" i="0" u="none" strike="noStrike">
                        <a:solidFill>
                          <a:srgbClr val="000000"/>
                        </a:solidFill>
                        <a:effectLst/>
                        <a:latin typeface="Calibri"/>
                      </a:endParaRPr>
                    </a:p>
                  </a:txBody>
                  <a:tcPr marL="8697" marR="8697" marT="8697" marB="0" anchor="ctr"/>
                </a:tc>
                <a:tc>
                  <a:txBody>
                    <a:bodyPr/>
                    <a:lstStyle/>
                    <a:p>
                      <a:pPr algn="ctr" fontAlgn="ctr"/>
                      <a:r>
                        <a:rPr lang="en-IN" sz="1700" u="none" strike="noStrike" dirty="0">
                          <a:effectLst/>
                        </a:rPr>
                        <a:t> </a:t>
                      </a:r>
                      <a:endParaRPr lang="en-IN" sz="1700" b="0" i="0" u="none" strike="noStrike" dirty="0">
                        <a:solidFill>
                          <a:srgbClr val="000000"/>
                        </a:solidFill>
                        <a:effectLst/>
                        <a:latin typeface="Calibri"/>
                      </a:endParaRPr>
                    </a:p>
                  </a:txBody>
                  <a:tcPr marL="8697" marR="8697" marT="8697" marB="0" anchor="ctr"/>
                </a:tc>
                <a:tc>
                  <a:txBody>
                    <a:bodyPr/>
                    <a:lstStyle/>
                    <a:p>
                      <a:pPr algn="ctr" fontAlgn="ctr"/>
                      <a:r>
                        <a:rPr lang="en-IN" sz="1700" u="none" strike="noStrike" dirty="0">
                          <a:effectLst/>
                        </a:rPr>
                        <a:t> </a:t>
                      </a:r>
                      <a:endParaRPr lang="en-IN" sz="1700" b="0" i="0" u="none" strike="noStrike" dirty="0">
                        <a:solidFill>
                          <a:srgbClr val="000000"/>
                        </a:solidFill>
                        <a:effectLst/>
                        <a:latin typeface="Calibri"/>
                      </a:endParaRPr>
                    </a:p>
                  </a:txBody>
                  <a:tcPr marL="8697" marR="8697" marT="8697" marB="0" anchor="ctr"/>
                </a:tc>
                <a:tc>
                  <a:txBody>
                    <a:bodyPr/>
                    <a:lstStyle/>
                    <a:p>
                      <a:pPr algn="ctr" fontAlgn="ctr"/>
                      <a:r>
                        <a:rPr lang="en-IN" sz="1700" u="none" strike="noStrike">
                          <a:effectLst/>
                        </a:rPr>
                        <a:t> </a:t>
                      </a:r>
                      <a:endParaRPr lang="en-IN" sz="1700" b="0" i="0" u="none" strike="noStrike">
                        <a:solidFill>
                          <a:srgbClr val="000000"/>
                        </a:solidFill>
                        <a:effectLst/>
                        <a:latin typeface="Calibri"/>
                      </a:endParaRPr>
                    </a:p>
                  </a:txBody>
                  <a:tcPr marL="8697" marR="8697" marT="8697" marB="0" anchor="ctr"/>
                </a:tc>
                <a:tc>
                  <a:txBody>
                    <a:bodyPr/>
                    <a:lstStyle/>
                    <a:p>
                      <a:pPr algn="ctr" fontAlgn="ctr"/>
                      <a:r>
                        <a:rPr lang="en-IN" sz="1700" u="none" strike="noStrike">
                          <a:effectLst/>
                        </a:rPr>
                        <a:t> </a:t>
                      </a:r>
                      <a:endParaRPr lang="en-IN" sz="1700" b="0" i="0" u="none" strike="noStrike">
                        <a:solidFill>
                          <a:srgbClr val="000000"/>
                        </a:solidFill>
                        <a:effectLst/>
                        <a:latin typeface="Calibri"/>
                      </a:endParaRPr>
                    </a:p>
                  </a:txBody>
                  <a:tcPr marL="8697" marR="8697" marT="8697" marB="0" anchor="ctr"/>
                </a:tc>
                <a:tc>
                  <a:txBody>
                    <a:bodyPr/>
                    <a:lstStyle/>
                    <a:p>
                      <a:pPr algn="ctr" fontAlgn="ctr"/>
                      <a:r>
                        <a:rPr lang="en-IN" sz="1700" u="none" strike="noStrike">
                          <a:effectLst/>
                        </a:rPr>
                        <a:t> </a:t>
                      </a:r>
                      <a:endParaRPr lang="en-IN" sz="1700" b="0" i="0" u="none" strike="noStrike">
                        <a:solidFill>
                          <a:srgbClr val="000000"/>
                        </a:solidFill>
                        <a:effectLst/>
                        <a:latin typeface="Calibri"/>
                      </a:endParaRPr>
                    </a:p>
                  </a:txBody>
                  <a:tcPr marL="8697" marR="8697" marT="8697" marB="0" anchor="ctr"/>
                </a:tc>
                <a:tc>
                  <a:txBody>
                    <a:bodyPr/>
                    <a:lstStyle/>
                    <a:p>
                      <a:pPr algn="ctr" fontAlgn="ctr"/>
                      <a:r>
                        <a:rPr lang="en-US" sz="1700" u="none" strike="noStrike" dirty="0">
                          <a:effectLst/>
                        </a:rPr>
                        <a:t>1</a:t>
                      </a:r>
                      <a:endParaRPr lang="en-US" sz="1700" b="0" i="0" u="none" strike="noStrike" dirty="0">
                        <a:solidFill>
                          <a:srgbClr val="000000"/>
                        </a:solidFill>
                        <a:effectLst/>
                        <a:latin typeface="Calibri"/>
                      </a:endParaRPr>
                    </a:p>
                  </a:txBody>
                  <a:tcPr marL="8697" marR="8697" marT="8697" marB="0" anchor="ctr"/>
                </a:tc>
                <a:tc>
                  <a:txBody>
                    <a:bodyPr/>
                    <a:lstStyle/>
                    <a:p>
                      <a:pPr algn="ctr" fontAlgn="ctr"/>
                      <a:r>
                        <a:rPr lang="en-IN" sz="1700" u="none" strike="noStrike" dirty="0">
                          <a:effectLst/>
                        </a:rPr>
                        <a:t> </a:t>
                      </a:r>
                      <a:endParaRPr lang="en-IN" sz="1700" b="0" i="0" u="none" strike="noStrike" dirty="0">
                        <a:solidFill>
                          <a:srgbClr val="000000"/>
                        </a:solidFill>
                        <a:effectLst/>
                        <a:latin typeface="Calibri"/>
                      </a:endParaRPr>
                    </a:p>
                  </a:txBody>
                  <a:tcPr marL="8697" marR="8697" marT="8697" marB="0" anchor="ctr"/>
                </a:tc>
                <a:tc>
                  <a:txBody>
                    <a:bodyPr/>
                    <a:lstStyle/>
                    <a:p>
                      <a:pPr algn="ctr" fontAlgn="ctr"/>
                      <a:r>
                        <a:rPr lang="en-US" sz="1700" u="none" strike="noStrike" dirty="0">
                          <a:effectLst/>
                        </a:rPr>
                        <a:t>2</a:t>
                      </a:r>
                      <a:endParaRPr lang="en-US" sz="1700" b="0" i="0" u="none" strike="noStrike" dirty="0">
                        <a:solidFill>
                          <a:srgbClr val="FFFFFF"/>
                        </a:solidFill>
                        <a:effectLst/>
                        <a:latin typeface="Calibri"/>
                      </a:endParaRPr>
                    </a:p>
                  </a:txBody>
                  <a:tcPr marL="8697" marR="8697" marT="8697" marB="0" anchor="ctr">
                    <a:solidFill>
                      <a:srgbClr val="002060"/>
                    </a:solidFill>
                  </a:tcPr>
                </a:tc>
              </a:tr>
              <a:tr h="401529">
                <a:tc>
                  <a:txBody>
                    <a:bodyPr/>
                    <a:lstStyle/>
                    <a:p>
                      <a:pPr algn="ctr" fontAlgn="ctr"/>
                      <a:r>
                        <a:rPr lang="en-US" sz="1700" u="none" strike="noStrike" dirty="0">
                          <a:effectLst/>
                        </a:rPr>
                        <a:t>Total</a:t>
                      </a:r>
                      <a:endParaRPr lang="en-US" sz="1700" b="0" i="0" u="none" strike="noStrike" dirty="0">
                        <a:solidFill>
                          <a:srgbClr val="FFFFFF"/>
                        </a:solidFill>
                        <a:effectLst/>
                        <a:latin typeface="Calibri"/>
                      </a:endParaRPr>
                    </a:p>
                  </a:txBody>
                  <a:tcPr marL="8697" marR="8697" marT="8697" marB="0" anchor="ctr"/>
                </a:tc>
                <a:tc>
                  <a:txBody>
                    <a:bodyPr/>
                    <a:lstStyle/>
                    <a:p>
                      <a:pPr algn="ctr" fontAlgn="b"/>
                      <a:r>
                        <a:rPr lang="en-IN" sz="1700" u="none" strike="noStrike" dirty="0">
                          <a:effectLst/>
                        </a:rPr>
                        <a:t>6</a:t>
                      </a:r>
                      <a:endParaRPr lang="en-IN" sz="1700" b="0" i="0" u="none" strike="noStrike" dirty="0">
                        <a:solidFill>
                          <a:srgbClr val="000000"/>
                        </a:solidFill>
                        <a:effectLst/>
                        <a:latin typeface="Calibri"/>
                      </a:endParaRPr>
                    </a:p>
                  </a:txBody>
                  <a:tcPr marL="8697" marR="8697" marT="8697" marB="0" anchor="ctr"/>
                </a:tc>
                <a:tc>
                  <a:txBody>
                    <a:bodyPr/>
                    <a:lstStyle/>
                    <a:p>
                      <a:pPr algn="ctr" fontAlgn="b"/>
                      <a:r>
                        <a:rPr lang="en-IN" sz="1700" u="none" strike="noStrike" dirty="0">
                          <a:effectLst/>
                        </a:rPr>
                        <a:t>6</a:t>
                      </a:r>
                      <a:endParaRPr lang="en-IN" sz="1700" b="0" i="0" u="none" strike="noStrike" dirty="0">
                        <a:solidFill>
                          <a:srgbClr val="000000"/>
                        </a:solidFill>
                        <a:effectLst/>
                        <a:latin typeface="Calibri"/>
                      </a:endParaRPr>
                    </a:p>
                  </a:txBody>
                  <a:tcPr marL="8697" marR="8697" marT="8697" marB="0" anchor="ctr"/>
                </a:tc>
                <a:tc>
                  <a:txBody>
                    <a:bodyPr/>
                    <a:lstStyle/>
                    <a:p>
                      <a:pPr algn="ctr" fontAlgn="b"/>
                      <a:r>
                        <a:rPr lang="en-IN" sz="1700" u="none" strike="noStrike" dirty="0">
                          <a:effectLst/>
                        </a:rPr>
                        <a:t>7</a:t>
                      </a:r>
                      <a:endParaRPr lang="en-IN" sz="1700" b="0" i="0" u="none" strike="noStrike" dirty="0">
                        <a:solidFill>
                          <a:srgbClr val="000000"/>
                        </a:solidFill>
                        <a:effectLst/>
                        <a:latin typeface="Calibri"/>
                      </a:endParaRPr>
                    </a:p>
                  </a:txBody>
                  <a:tcPr marL="8697" marR="8697" marT="8697" marB="0" anchor="ctr"/>
                </a:tc>
                <a:tc>
                  <a:txBody>
                    <a:bodyPr/>
                    <a:lstStyle/>
                    <a:p>
                      <a:pPr algn="ctr" fontAlgn="b"/>
                      <a:r>
                        <a:rPr lang="en-IN" sz="1700" u="none" strike="noStrike" dirty="0">
                          <a:effectLst/>
                        </a:rPr>
                        <a:t>4</a:t>
                      </a:r>
                      <a:endParaRPr lang="en-IN" sz="1700" b="0" i="0" u="none" strike="noStrike" dirty="0">
                        <a:solidFill>
                          <a:srgbClr val="000000"/>
                        </a:solidFill>
                        <a:effectLst/>
                        <a:latin typeface="Calibri"/>
                      </a:endParaRPr>
                    </a:p>
                  </a:txBody>
                  <a:tcPr marL="8697" marR="8697" marT="8697" marB="0" anchor="ctr"/>
                </a:tc>
                <a:tc>
                  <a:txBody>
                    <a:bodyPr/>
                    <a:lstStyle/>
                    <a:p>
                      <a:pPr algn="ctr" fontAlgn="b"/>
                      <a:r>
                        <a:rPr lang="en-IN" sz="1700" u="none" strike="noStrike" dirty="0">
                          <a:effectLst/>
                        </a:rPr>
                        <a:t>3</a:t>
                      </a:r>
                      <a:endParaRPr lang="en-IN" sz="1700" b="0" i="0" u="none" strike="noStrike" dirty="0">
                        <a:solidFill>
                          <a:srgbClr val="000000"/>
                        </a:solidFill>
                        <a:effectLst/>
                        <a:latin typeface="Calibri"/>
                      </a:endParaRPr>
                    </a:p>
                  </a:txBody>
                  <a:tcPr marL="8697" marR="8697" marT="8697" marB="0" anchor="ctr"/>
                </a:tc>
                <a:tc>
                  <a:txBody>
                    <a:bodyPr/>
                    <a:lstStyle/>
                    <a:p>
                      <a:pPr algn="ctr" fontAlgn="b"/>
                      <a:r>
                        <a:rPr lang="en-IN" sz="1700" u="none" strike="noStrike" dirty="0">
                          <a:effectLst/>
                        </a:rPr>
                        <a:t>4</a:t>
                      </a:r>
                      <a:endParaRPr lang="en-IN" sz="1700" b="0" i="0" u="none" strike="noStrike" dirty="0">
                        <a:solidFill>
                          <a:srgbClr val="000000"/>
                        </a:solidFill>
                        <a:effectLst/>
                        <a:latin typeface="Calibri"/>
                      </a:endParaRPr>
                    </a:p>
                  </a:txBody>
                  <a:tcPr marL="8697" marR="8697" marT="8697" marB="0" anchor="ctr"/>
                </a:tc>
                <a:tc>
                  <a:txBody>
                    <a:bodyPr/>
                    <a:lstStyle/>
                    <a:p>
                      <a:pPr algn="ctr" fontAlgn="b"/>
                      <a:r>
                        <a:rPr lang="en-IN" sz="1700" u="none" strike="noStrike" dirty="0">
                          <a:effectLst/>
                        </a:rPr>
                        <a:t>3</a:t>
                      </a:r>
                      <a:endParaRPr lang="en-IN" sz="1700" b="0" i="0" u="none" strike="noStrike" dirty="0">
                        <a:solidFill>
                          <a:srgbClr val="000000"/>
                        </a:solidFill>
                        <a:effectLst/>
                        <a:latin typeface="Calibri"/>
                      </a:endParaRPr>
                    </a:p>
                  </a:txBody>
                  <a:tcPr marL="8697" marR="8697" marT="8697" marB="0" anchor="ctr"/>
                </a:tc>
                <a:tc>
                  <a:txBody>
                    <a:bodyPr/>
                    <a:lstStyle/>
                    <a:p>
                      <a:pPr algn="ctr" fontAlgn="b"/>
                      <a:r>
                        <a:rPr lang="en-IN" sz="1700" u="none" strike="noStrike" dirty="0">
                          <a:effectLst/>
                        </a:rPr>
                        <a:t>6</a:t>
                      </a:r>
                      <a:endParaRPr lang="en-IN" sz="1700" b="0" i="0" u="none" strike="noStrike" dirty="0">
                        <a:solidFill>
                          <a:srgbClr val="000000"/>
                        </a:solidFill>
                        <a:effectLst/>
                        <a:latin typeface="Calibri"/>
                      </a:endParaRPr>
                    </a:p>
                  </a:txBody>
                  <a:tcPr marL="8697" marR="8697" marT="8697" marB="0" anchor="ctr"/>
                </a:tc>
                <a:tc>
                  <a:txBody>
                    <a:bodyPr/>
                    <a:lstStyle/>
                    <a:p>
                      <a:pPr algn="ctr" fontAlgn="b"/>
                      <a:r>
                        <a:rPr lang="en-IN" sz="1700" u="none" strike="noStrike" dirty="0">
                          <a:effectLst/>
                        </a:rPr>
                        <a:t>4</a:t>
                      </a:r>
                      <a:endParaRPr lang="en-IN" sz="1700" b="0" i="0" u="none" strike="noStrike" dirty="0">
                        <a:solidFill>
                          <a:srgbClr val="000000"/>
                        </a:solidFill>
                        <a:effectLst/>
                        <a:latin typeface="Calibri"/>
                      </a:endParaRPr>
                    </a:p>
                  </a:txBody>
                  <a:tcPr marL="8697" marR="8697" marT="8697" marB="0" anchor="ctr"/>
                </a:tc>
                <a:tc>
                  <a:txBody>
                    <a:bodyPr/>
                    <a:lstStyle/>
                    <a:p>
                      <a:pPr algn="ctr" fontAlgn="b"/>
                      <a:r>
                        <a:rPr lang="en-IN" sz="1700" u="none" strike="noStrike" dirty="0">
                          <a:effectLst/>
                        </a:rPr>
                        <a:t>4</a:t>
                      </a:r>
                      <a:endParaRPr lang="en-IN" sz="1700" b="0" i="0" u="none" strike="noStrike" dirty="0">
                        <a:solidFill>
                          <a:srgbClr val="000000"/>
                        </a:solidFill>
                        <a:effectLst/>
                        <a:latin typeface="Calibri"/>
                      </a:endParaRPr>
                    </a:p>
                  </a:txBody>
                  <a:tcPr marL="8697" marR="8697" marT="8697" marB="0" anchor="ctr"/>
                </a:tc>
                <a:tc>
                  <a:txBody>
                    <a:bodyPr/>
                    <a:lstStyle/>
                    <a:p>
                      <a:pPr algn="ctr" fontAlgn="ctr"/>
                      <a:r>
                        <a:rPr lang="en-IN" sz="1700" u="none" strike="noStrike" dirty="0">
                          <a:effectLst/>
                        </a:rPr>
                        <a:t>47</a:t>
                      </a:r>
                      <a:endParaRPr lang="en-IN" sz="1700" b="1" i="0" u="none" strike="noStrike" dirty="0">
                        <a:solidFill>
                          <a:srgbClr val="FF0000"/>
                        </a:solidFill>
                        <a:effectLst/>
                        <a:latin typeface="Calibri"/>
                      </a:endParaRPr>
                    </a:p>
                  </a:txBody>
                  <a:tcPr marL="8697" marR="8697" marT="8697" marB="0" anchor="ctr"/>
                </a:tc>
              </a:tr>
            </a:tbl>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a:xfrm>
            <a:off x="152400" y="460375"/>
            <a:ext cx="8534400" cy="758825"/>
          </a:xfrm>
        </p:spPr>
        <p:txBody>
          <a:bodyPr/>
          <a:lstStyle/>
          <a:p>
            <a:r>
              <a:rPr lang="en-US" sz="3200" smtClean="0"/>
              <a:t>Project Management – An art or Science</a:t>
            </a:r>
          </a:p>
        </p:txBody>
      </p:sp>
      <p:graphicFrame>
        <p:nvGraphicFramePr>
          <p:cNvPr id="5" name="Table Placeholder 4"/>
          <p:cNvGraphicFramePr>
            <a:graphicFrameLocks noGrp="1"/>
          </p:cNvGraphicFramePr>
          <p:nvPr>
            <p:ph type="tbl" idx="1"/>
          </p:nvPr>
        </p:nvGraphicFramePr>
        <p:xfrm>
          <a:off x="301625" y="1524000"/>
          <a:ext cx="8534400" cy="45989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1988" name="Content Placeholder 3"/>
          <p:cNvPicPr>
            <a:picLocks noChangeAspect="1"/>
          </p:cNvPicPr>
          <p:nvPr/>
        </p:nvPicPr>
        <p:blipFill>
          <a:blip r:embed="rId8" cstate="print"/>
          <a:srcRect/>
          <a:stretch>
            <a:fillRect/>
          </a:stretch>
        </p:blipFill>
        <p:spPr bwMode="auto">
          <a:xfrm rot="291153">
            <a:off x="3851275" y="2659063"/>
            <a:ext cx="1130300" cy="1181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22"/>
          <p:cNvSpPr>
            <a:spLocks noGrp="1"/>
          </p:cNvSpPr>
          <p:nvPr>
            <p:ph type="title"/>
          </p:nvPr>
        </p:nvSpPr>
        <p:spPr>
          <a:xfrm>
            <a:off x="152400" y="609600"/>
            <a:ext cx="6477000" cy="457200"/>
          </a:xfrm>
        </p:spPr>
        <p:txBody>
          <a:bodyPr/>
          <a:lstStyle/>
          <a:p>
            <a:r>
              <a:rPr lang="en-US" sz="2400" smtClean="0"/>
              <a:t>Strategy, Program  and Project Alignment</a:t>
            </a:r>
          </a:p>
        </p:txBody>
      </p:sp>
      <p:grpSp>
        <p:nvGrpSpPr>
          <p:cNvPr id="17411" name="Group 13"/>
          <p:cNvGrpSpPr>
            <a:grpSpLocks/>
          </p:cNvGrpSpPr>
          <p:nvPr/>
        </p:nvGrpSpPr>
        <p:grpSpPr bwMode="auto">
          <a:xfrm>
            <a:off x="1122363" y="1273175"/>
            <a:ext cx="6934200" cy="4384675"/>
            <a:chOff x="838200" y="1524000"/>
            <a:chExt cx="7239000" cy="4613796"/>
          </a:xfrm>
        </p:grpSpPr>
        <p:sp>
          <p:nvSpPr>
            <p:cNvPr id="15" name="Isosceles Triangle 14"/>
            <p:cNvSpPr/>
            <p:nvPr/>
          </p:nvSpPr>
          <p:spPr>
            <a:xfrm>
              <a:off x="838200" y="1524000"/>
              <a:ext cx="7239000" cy="4572035"/>
            </a:xfrm>
            <a:prstGeom prst="triangle">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bg1"/>
                </a:solidFill>
              </a:endParaRPr>
            </a:p>
          </p:txBody>
        </p:sp>
        <p:cxnSp>
          <p:nvCxnSpPr>
            <p:cNvPr id="16" name="Straight Connector 15"/>
            <p:cNvCxnSpPr/>
            <p:nvPr/>
          </p:nvCxnSpPr>
          <p:spPr>
            <a:xfrm flipV="1">
              <a:off x="3866050" y="2277376"/>
              <a:ext cx="1186613" cy="3341"/>
            </a:xfrm>
            <a:prstGeom prst="line">
              <a:avLst/>
            </a:prstGeom>
          </p:spPr>
          <p:style>
            <a:lnRef idx="1">
              <a:schemeClr val="dk1"/>
            </a:lnRef>
            <a:fillRef idx="0">
              <a:schemeClr val="dk1"/>
            </a:fillRef>
            <a:effectRef idx="0">
              <a:schemeClr val="dk1"/>
            </a:effectRef>
            <a:fontRef idx="minor">
              <a:schemeClr val="tx1"/>
            </a:fontRef>
          </p:style>
        </p:cxnSp>
        <p:cxnSp>
          <p:nvCxnSpPr>
            <p:cNvPr id="20" name="Straight Connector 19"/>
            <p:cNvCxnSpPr/>
            <p:nvPr/>
          </p:nvCxnSpPr>
          <p:spPr>
            <a:xfrm flipV="1">
              <a:off x="2555142" y="3894376"/>
              <a:ext cx="3758712" cy="10023"/>
            </a:xfrm>
            <a:prstGeom prst="line">
              <a:avLst/>
            </a:prstGeom>
          </p:spPr>
          <p:style>
            <a:lnRef idx="1">
              <a:schemeClr val="dk1"/>
            </a:lnRef>
            <a:fillRef idx="0">
              <a:schemeClr val="dk1"/>
            </a:fillRef>
            <a:effectRef idx="0">
              <a:schemeClr val="dk1"/>
            </a:effectRef>
            <a:fontRef idx="minor">
              <a:schemeClr val="tx1"/>
            </a:fontRef>
          </p:style>
        </p:cxnSp>
        <p:cxnSp>
          <p:nvCxnSpPr>
            <p:cNvPr id="21" name="Straight Connector 20"/>
            <p:cNvCxnSpPr/>
            <p:nvPr/>
          </p:nvCxnSpPr>
          <p:spPr>
            <a:xfrm flipV="1">
              <a:off x="1676784" y="4981841"/>
              <a:ext cx="5432565" cy="46773"/>
            </a:xfrm>
            <a:prstGeom prst="line">
              <a:avLst/>
            </a:prstGeom>
          </p:spPr>
          <p:style>
            <a:lnRef idx="1">
              <a:schemeClr val="dk1"/>
            </a:lnRef>
            <a:fillRef idx="0">
              <a:schemeClr val="dk1"/>
            </a:fillRef>
            <a:effectRef idx="0">
              <a:schemeClr val="dk1"/>
            </a:effectRef>
            <a:fontRef idx="minor">
              <a:schemeClr val="tx1"/>
            </a:fontRef>
          </p:style>
        </p:cxnSp>
        <p:cxnSp>
          <p:nvCxnSpPr>
            <p:cNvPr id="22" name="Straight Connector 21"/>
            <p:cNvCxnSpPr>
              <a:endCxn id="15" idx="3"/>
            </p:cNvCxnSpPr>
            <p:nvPr/>
          </p:nvCxnSpPr>
          <p:spPr>
            <a:xfrm>
              <a:off x="4439469" y="5006899"/>
              <a:ext cx="18231" cy="1089136"/>
            </a:xfrm>
            <a:prstGeom prst="line">
              <a:avLst/>
            </a:prstGeom>
          </p:spPr>
          <p:style>
            <a:lnRef idx="1">
              <a:schemeClr val="dk1"/>
            </a:lnRef>
            <a:fillRef idx="0">
              <a:schemeClr val="dk1"/>
            </a:fillRef>
            <a:effectRef idx="0">
              <a:schemeClr val="dk1"/>
            </a:effectRef>
            <a:fontRef idx="minor">
              <a:schemeClr val="tx1"/>
            </a:fontRef>
          </p:style>
        </p:cxnSp>
        <p:sp>
          <p:nvSpPr>
            <p:cNvPr id="24" name="Isosceles Triangle 23"/>
            <p:cNvSpPr/>
            <p:nvPr/>
          </p:nvSpPr>
          <p:spPr>
            <a:xfrm rot="10800000">
              <a:off x="4220708" y="2152091"/>
              <a:ext cx="457409" cy="305694"/>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25" name="Straight Connector 24"/>
            <p:cNvCxnSpPr/>
            <p:nvPr/>
          </p:nvCxnSpPr>
          <p:spPr>
            <a:xfrm flipV="1">
              <a:off x="3276059" y="3039103"/>
              <a:ext cx="2350023" cy="8352"/>
            </a:xfrm>
            <a:prstGeom prst="line">
              <a:avLst/>
            </a:prstGeom>
          </p:spPr>
          <p:style>
            <a:lnRef idx="1">
              <a:schemeClr val="dk1"/>
            </a:lnRef>
            <a:fillRef idx="0">
              <a:schemeClr val="dk1"/>
            </a:fillRef>
            <a:effectRef idx="0">
              <a:schemeClr val="dk1"/>
            </a:effectRef>
            <a:fontRef idx="minor">
              <a:schemeClr val="tx1"/>
            </a:fontRef>
          </p:style>
        </p:cxnSp>
        <p:sp>
          <p:nvSpPr>
            <p:cNvPr id="26" name="Isosceles Triangle 25"/>
            <p:cNvSpPr/>
            <p:nvPr/>
          </p:nvSpPr>
          <p:spPr>
            <a:xfrm rot="10800000">
              <a:off x="4205793" y="2907137"/>
              <a:ext cx="457409" cy="304023"/>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7" name="Isosceles Triangle 26"/>
            <p:cNvSpPr/>
            <p:nvPr/>
          </p:nvSpPr>
          <p:spPr>
            <a:xfrm rot="10800000">
              <a:off x="4162704" y="3774103"/>
              <a:ext cx="457409" cy="305693"/>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9" name="Isosceles Triangle 28"/>
            <p:cNvSpPr/>
            <p:nvPr/>
          </p:nvSpPr>
          <p:spPr>
            <a:xfrm rot="10800000">
              <a:off x="2750701" y="4941750"/>
              <a:ext cx="457409" cy="305694"/>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0" name="Isosceles Triangle 29"/>
            <p:cNvSpPr/>
            <p:nvPr/>
          </p:nvSpPr>
          <p:spPr>
            <a:xfrm rot="10800000">
              <a:off x="5631054" y="4864909"/>
              <a:ext cx="457409" cy="305694"/>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1" name="Isosceles Triangle 30"/>
            <p:cNvSpPr/>
            <p:nvPr/>
          </p:nvSpPr>
          <p:spPr>
            <a:xfrm rot="5400000">
              <a:off x="4051518" y="5188520"/>
              <a:ext cx="457705" cy="30494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2" name="Isosceles Triangle 31"/>
            <p:cNvSpPr/>
            <p:nvPr/>
          </p:nvSpPr>
          <p:spPr>
            <a:xfrm rot="16200000">
              <a:off x="4369715" y="5188520"/>
              <a:ext cx="457705" cy="30494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7428" name="TextBox 32"/>
            <p:cNvSpPr txBox="1">
              <a:spLocks noChangeArrowheads="1"/>
            </p:cNvSpPr>
            <p:nvPr/>
          </p:nvSpPr>
          <p:spPr bwMode="auto">
            <a:xfrm>
              <a:off x="4114800" y="1752600"/>
              <a:ext cx="838200" cy="338554"/>
            </a:xfrm>
            <a:prstGeom prst="rect">
              <a:avLst/>
            </a:prstGeom>
            <a:noFill/>
            <a:ln w="9525">
              <a:noFill/>
              <a:miter lim="800000"/>
              <a:headEnd/>
              <a:tailEnd/>
            </a:ln>
          </p:spPr>
          <p:txBody>
            <a:bodyPr>
              <a:spAutoFit/>
            </a:bodyPr>
            <a:lstStyle/>
            <a:p>
              <a:r>
                <a:rPr lang="en-US" sz="1600"/>
                <a:t>Vision</a:t>
              </a:r>
            </a:p>
          </p:txBody>
        </p:sp>
        <p:sp>
          <p:nvSpPr>
            <p:cNvPr id="17429" name="TextBox 33"/>
            <p:cNvSpPr txBox="1">
              <a:spLocks noChangeArrowheads="1"/>
            </p:cNvSpPr>
            <p:nvPr/>
          </p:nvSpPr>
          <p:spPr bwMode="auto">
            <a:xfrm>
              <a:off x="4114800" y="2480846"/>
              <a:ext cx="1143000" cy="338554"/>
            </a:xfrm>
            <a:prstGeom prst="rect">
              <a:avLst/>
            </a:prstGeom>
            <a:noFill/>
            <a:ln w="9525">
              <a:noFill/>
              <a:miter lim="800000"/>
              <a:headEnd/>
              <a:tailEnd/>
            </a:ln>
          </p:spPr>
          <p:txBody>
            <a:bodyPr>
              <a:spAutoFit/>
            </a:bodyPr>
            <a:lstStyle/>
            <a:p>
              <a:r>
                <a:rPr lang="en-US" sz="1600"/>
                <a:t>Mission</a:t>
              </a:r>
            </a:p>
          </p:txBody>
        </p:sp>
        <p:sp>
          <p:nvSpPr>
            <p:cNvPr id="17430" name="TextBox 34"/>
            <p:cNvSpPr txBox="1">
              <a:spLocks noChangeArrowheads="1"/>
            </p:cNvSpPr>
            <p:nvPr/>
          </p:nvSpPr>
          <p:spPr bwMode="auto">
            <a:xfrm>
              <a:off x="3352800" y="3276600"/>
              <a:ext cx="2514600" cy="338554"/>
            </a:xfrm>
            <a:prstGeom prst="rect">
              <a:avLst/>
            </a:prstGeom>
            <a:noFill/>
            <a:ln w="9525">
              <a:noFill/>
              <a:miter lim="800000"/>
              <a:headEnd/>
              <a:tailEnd/>
            </a:ln>
          </p:spPr>
          <p:txBody>
            <a:bodyPr>
              <a:spAutoFit/>
            </a:bodyPr>
            <a:lstStyle/>
            <a:p>
              <a:r>
                <a:rPr lang="en-US" sz="1600"/>
                <a:t>Strategy and Objectives</a:t>
              </a:r>
            </a:p>
          </p:txBody>
        </p:sp>
        <p:sp>
          <p:nvSpPr>
            <p:cNvPr id="17431" name="TextBox 36"/>
            <p:cNvSpPr txBox="1">
              <a:spLocks noChangeArrowheads="1"/>
            </p:cNvSpPr>
            <p:nvPr/>
          </p:nvSpPr>
          <p:spPr bwMode="auto">
            <a:xfrm>
              <a:off x="2349625" y="4295838"/>
              <a:ext cx="4277840" cy="615553"/>
            </a:xfrm>
            <a:prstGeom prst="rect">
              <a:avLst/>
            </a:prstGeom>
            <a:noFill/>
            <a:ln w="9525">
              <a:noFill/>
              <a:miter lim="800000"/>
              <a:headEnd/>
              <a:tailEnd/>
            </a:ln>
          </p:spPr>
          <p:txBody>
            <a:bodyPr>
              <a:spAutoFit/>
            </a:bodyPr>
            <a:lstStyle/>
            <a:p>
              <a:pPr algn="ctr"/>
              <a:r>
                <a:rPr lang="en-US" sz="1600"/>
                <a:t>Program Governance Structure and Processes</a:t>
              </a:r>
            </a:p>
          </p:txBody>
        </p:sp>
        <p:sp>
          <p:nvSpPr>
            <p:cNvPr id="17432" name="TextBox 37"/>
            <p:cNvSpPr txBox="1">
              <a:spLocks noChangeArrowheads="1"/>
            </p:cNvSpPr>
            <p:nvPr/>
          </p:nvSpPr>
          <p:spPr bwMode="auto">
            <a:xfrm>
              <a:off x="4464658" y="5124074"/>
              <a:ext cx="3124200" cy="971926"/>
            </a:xfrm>
            <a:prstGeom prst="rect">
              <a:avLst/>
            </a:prstGeom>
            <a:noFill/>
            <a:ln w="9525">
              <a:noFill/>
              <a:miter lim="800000"/>
              <a:headEnd/>
              <a:tailEnd/>
            </a:ln>
          </p:spPr>
          <p:txBody>
            <a:bodyPr>
              <a:spAutoFit/>
            </a:bodyPr>
            <a:lstStyle/>
            <a:p>
              <a:pPr algn="ctr"/>
              <a:r>
                <a:rPr lang="en-US" sz="1400"/>
                <a:t>Management of </a:t>
              </a:r>
            </a:p>
            <a:p>
              <a:pPr algn="ctr"/>
              <a:r>
                <a:rPr lang="en-US" sz="1400"/>
                <a:t>Authorized Projects</a:t>
              </a:r>
            </a:p>
            <a:p>
              <a:pPr algn="ctr"/>
              <a:r>
                <a:rPr lang="en-US" sz="1400"/>
                <a:t> </a:t>
              </a:r>
              <a:r>
                <a:rPr lang="en-US" sz="1200"/>
                <a:t>(Projecticed activities to build service Capability)</a:t>
              </a:r>
            </a:p>
          </p:txBody>
        </p:sp>
        <p:sp>
          <p:nvSpPr>
            <p:cNvPr id="17433" name="TextBox 38"/>
            <p:cNvSpPr txBox="1">
              <a:spLocks noChangeArrowheads="1"/>
            </p:cNvSpPr>
            <p:nvPr/>
          </p:nvSpPr>
          <p:spPr bwMode="auto">
            <a:xfrm>
              <a:off x="1153810" y="5133473"/>
              <a:ext cx="3241259" cy="1004323"/>
            </a:xfrm>
            <a:prstGeom prst="rect">
              <a:avLst/>
            </a:prstGeom>
            <a:noFill/>
            <a:ln w="9525">
              <a:noFill/>
              <a:miter lim="800000"/>
              <a:headEnd/>
              <a:tailEnd/>
            </a:ln>
          </p:spPr>
          <p:txBody>
            <a:bodyPr>
              <a:spAutoFit/>
            </a:bodyPr>
            <a:lstStyle/>
            <a:p>
              <a:pPr algn="ctr"/>
              <a:r>
                <a:rPr lang="en-US" sz="1600"/>
                <a:t>Management of ongoing operations </a:t>
              </a:r>
            </a:p>
            <a:p>
              <a:pPr algn="ctr"/>
              <a:r>
                <a:rPr lang="en-US" sz="1200"/>
                <a:t>( Recurring activities that support service delivery )</a:t>
              </a:r>
            </a:p>
          </p:txBody>
        </p:sp>
      </p:grpSp>
      <p:grpSp>
        <p:nvGrpSpPr>
          <p:cNvPr id="17412" name="Group 55"/>
          <p:cNvGrpSpPr>
            <a:grpSpLocks/>
          </p:cNvGrpSpPr>
          <p:nvPr/>
        </p:nvGrpSpPr>
        <p:grpSpPr bwMode="auto">
          <a:xfrm>
            <a:off x="1428750" y="5638800"/>
            <a:ext cx="6308725" cy="533400"/>
            <a:chOff x="1240996" y="6222205"/>
            <a:chExt cx="6309397" cy="533400"/>
          </a:xfrm>
        </p:grpSpPr>
        <p:sp>
          <p:nvSpPr>
            <p:cNvPr id="54" name="Up Arrow Callout 53"/>
            <p:cNvSpPr/>
            <p:nvPr/>
          </p:nvSpPr>
          <p:spPr>
            <a:xfrm>
              <a:off x="1240996" y="6222205"/>
              <a:ext cx="3191215" cy="533400"/>
            </a:xfrm>
            <a:prstGeom prst="upArrowCallou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r>
                <a:rPr lang="en-US" b="1" dirty="0"/>
                <a:t>Organizational</a:t>
              </a:r>
            </a:p>
          </p:txBody>
        </p:sp>
        <p:sp>
          <p:nvSpPr>
            <p:cNvPr id="55" name="Up Arrow Callout 54"/>
            <p:cNvSpPr/>
            <p:nvPr/>
          </p:nvSpPr>
          <p:spPr>
            <a:xfrm>
              <a:off x="4432211" y="6222205"/>
              <a:ext cx="3118182" cy="533400"/>
            </a:xfrm>
            <a:prstGeom prst="upArrowCallou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b="1" dirty="0"/>
                <a:t>Resources</a:t>
              </a:r>
            </a:p>
          </p:txBody>
        </p:sp>
      </p:gr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2"/>
          <p:cNvSpPr/>
          <p:nvPr/>
        </p:nvSpPr>
        <p:spPr>
          <a:xfrm>
            <a:off x="762000" y="1600200"/>
            <a:ext cx="8001000" cy="4953000"/>
          </a:xfrm>
          <a:prstGeom prst="ellipse">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003">
            <a:schemeClr val="lt2"/>
          </a:fillRef>
          <a:effectRef idx="0">
            <a:schemeClr val="accent1"/>
          </a:effectRef>
          <a:fontRef idx="minor">
            <a:schemeClr val="lt1"/>
          </a:fontRef>
        </p:style>
        <p:txBody>
          <a:bodyPr anchor="ctr"/>
          <a:lstStyle/>
          <a:p>
            <a:pPr algn="ctr">
              <a:defRPr/>
            </a:pPr>
            <a:endParaRPr lang="en-US"/>
          </a:p>
        </p:txBody>
      </p:sp>
      <p:sp>
        <p:nvSpPr>
          <p:cNvPr id="4" name="Oval 3"/>
          <p:cNvSpPr/>
          <p:nvPr/>
        </p:nvSpPr>
        <p:spPr>
          <a:xfrm>
            <a:off x="3581400" y="3200400"/>
            <a:ext cx="2438400" cy="1676400"/>
          </a:xfrm>
          <a:prstGeom prst="ellipse">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3">
            <a:schemeClr val="lt1"/>
          </a:lnRef>
          <a:fillRef idx="1">
            <a:schemeClr val="accent1"/>
          </a:fillRef>
          <a:effectRef idx="1">
            <a:schemeClr val="accent1"/>
          </a:effectRef>
          <a:fontRef idx="minor">
            <a:schemeClr val="lt1"/>
          </a:fontRef>
        </p:style>
        <p:txBody>
          <a:bodyPr anchor="ctr"/>
          <a:lstStyle/>
          <a:p>
            <a:pPr algn="ctr">
              <a:defRPr/>
            </a:pPr>
            <a:r>
              <a:rPr lang="en-US" dirty="0"/>
              <a:t>Integrated </a:t>
            </a:r>
          </a:p>
          <a:p>
            <a:pPr algn="ctr">
              <a:defRPr/>
            </a:pPr>
            <a:r>
              <a:rPr lang="en-US" dirty="0"/>
              <a:t>Project Plan</a:t>
            </a:r>
          </a:p>
        </p:txBody>
      </p:sp>
      <p:cxnSp>
        <p:nvCxnSpPr>
          <p:cNvPr id="6" name="Straight Arrow Connector 5"/>
          <p:cNvCxnSpPr>
            <a:stCxn id="3" idx="1"/>
            <a:endCxn id="4" idx="1"/>
          </p:cNvCxnSpPr>
          <p:nvPr/>
        </p:nvCxnSpPr>
        <p:spPr>
          <a:xfrm>
            <a:off x="1933719" y="2325550"/>
            <a:ext cx="2004776" cy="1120353"/>
          </a:xfrm>
          <a:prstGeom prst="straightConnector1">
            <a:avLst/>
          </a:prstGeom>
          <a:ln>
            <a:noFill/>
            <a:tailEnd type="arrow"/>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dk1"/>
          </a:lnRef>
          <a:fillRef idx="0">
            <a:schemeClr val="dk1"/>
          </a:fillRef>
          <a:effectRef idx="0">
            <a:schemeClr val="dk1"/>
          </a:effectRef>
          <a:fontRef idx="minor">
            <a:schemeClr val="tx1"/>
          </a:fontRef>
        </p:style>
      </p:cxnSp>
      <p:cxnSp>
        <p:nvCxnSpPr>
          <p:cNvPr id="8" name="Straight Arrow Connector 7"/>
          <p:cNvCxnSpPr>
            <a:stCxn id="3" idx="0"/>
            <a:endCxn id="4" idx="0"/>
          </p:cNvCxnSpPr>
          <p:nvPr/>
        </p:nvCxnSpPr>
        <p:spPr>
          <a:xfrm>
            <a:off x="4762500" y="1600200"/>
            <a:ext cx="38100" cy="1600200"/>
          </a:xfrm>
          <a:prstGeom prst="straightConnector1">
            <a:avLst/>
          </a:prstGeom>
          <a:ln>
            <a:noFill/>
            <a:tailEnd type="arrow"/>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dk1"/>
          </a:lnRef>
          <a:fillRef idx="0">
            <a:schemeClr val="dk1"/>
          </a:fillRef>
          <a:effectRef idx="0">
            <a:schemeClr val="dk1"/>
          </a:effectRef>
          <a:fontRef idx="minor">
            <a:schemeClr val="tx1"/>
          </a:fontRef>
        </p:style>
      </p:cxnSp>
      <p:cxnSp>
        <p:nvCxnSpPr>
          <p:cNvPr id="10" name="Straight Arrow Connector 9"/>
          <p:cNvCxnSpPr>
            <a:stCxn id="3" idx="7"/>
            <a:endCxn id="4" idx="7"/>
          </p:cNvCxnSpPr>
          <p:nvPr/>
        </p:nvCxnSpPr>
        <p:spPr>
          <a:xfrm flipH="1">
            <a:off x="5662705" y="2325550"/>
            <a:ext cx="1928576" cy="1120353"/>
          </a:xfrm>
          <a:prstGeom prst="straightConnector1">
            <a:avLst/>
          </a:prstGeom>
          <a:ln>
            <a:noFill/>
            <a:tailEnd type="arrow"/>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dk1"/>
          </a:lnRef>
          <a:fillRef idx="0">
            <a:schemeClr val="dk1"/>
          </a:fillRef>
          <a:effectRef idx="0">
            <a:schemeClr val="dk1"/>
          </a:effectRef>
          <a:fontRef idx="minor">
            <a:schemeClr val="tx1"/>
          </a:fontRef>
        </p:style>
      </p:cxnSp>
      <p:cxnSp>
        <p:nvCxnSpPr>
          <p:cNvPr id="12" name="Straight Arrow Connector 11"/>
          <p:cNvCxnSpPr>
            <a:stCxn id="3" idx="6"/>
            <a:endCxn id="4" idx="6"/>
          </p:cNvCxnSpPr>
          <p:nvPr/>
        </p:nvCxnSpPr>
        <p:spPr>
          <a:xfrm flipH="1" flipV="1">
            <a:off x="6019800" y="4038600"/>
            <a:ext cx="2743200" cy="38100"/>
          </a:xfrm>
          <a:prstGeom prst="straightConnector1">
            <a:avLst/>
          </a:prstGeom>
          <a:ln>
            <a:noFill/>
            <a:tailEnd type="arrow"/>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dk1"/>
          </a:lnRef>
          <a:fillRef idx="0">
            <a:schemeClr val="dk1"/>
          </a:fillRef>
          <a:effectRef idx="0">
            <a:schemeClr val="dk1"/>
          </a:effectRef>
          <a:fontRef idx="minor">
            <a:schemeClr val="tx1"/>
          </a:fontRef>
        </p:style>
      </p:cxnSp>
      <p:cxnSp>
        <p:nvCxnSpPr>
          <p:cNvPr id="14" name="Straight Arrow Connector 13"/>
          <p:cNvCxnSpPr>
            <a:stCxn id="3" idx="5"/>
            <a:endCxn id="4" idx="5"/>
          </p:cNvCxnSpPr>
          <p:nvPr/>
        </p:nvCxnSpPr>
        <p:spPr>
          <a:xfrm flipH="1" flipV="1">
            <a:off x="5662705" y="4631297"/>
            <a:ext cx="1928576" cy="1196553"/>
          </a:xfrm>
          <a:prstGeom prst="straightConnector1">
            <a:avLst/>
          </a:prstGeom>
          <a:ln>
            <a:noFill/>
            <a:tailEnd type="arrow"/>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dk1"/>
          </a:lnRef>
          <a:fillRef idx="0">
            <a:schemeClr val="dk1"/>
          </a:fillRef>
          <a:effectRef idx="0">
            <a:schemeClr val="dk1"/>
          </a:effectRef>
          <a:fontRef idx="minor">
            <a:schemeClr val="tx1"/>
          </a:fontRef>
        </p:style>
      </p:cxnSp>
      <p:cxnSp>
        <p:nvCxnSpPr>
          <p:cNvPr id="16" name="Straight Arrow Connector 15"/>
          <p:cNvCxnSpPr>
            <a:stCxn id="3" idx="4"/>
            <a:endCxn id="4" idx="4"/>
          </p:cNvCxnSpPr>
          <p:nvPr/>
        </p:nvCxnSpPr>
        <p:spPr>
          <a:xfrm flipV="1">
            <a:off x="4762500" y="4876800"/>
            <a:ext cx="38100" cy="1676400"/>
          </a:xfrm>
          <a:prstGeom prst="straightConnector1">
            <a:avLst/>
          </a:prstGeom>
          <a:ln>
            <a:noFill/>
            <a:tailEnd type="arrow"/>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dk1"/>
          </a:lnRef>
          <a:fillRef idx="0">
            <a:schemeClr val="dk1"/>
          </a:fillRef>
          <a:effectRef idx="0">
            <a:schemeClr val="dk1"/>
          </a:effectRef>
          <a:fontRef idx="minor">
            <a:schemeClr val="tx1"/>
          </a:fontRef>
        </p:style>
      </p:cxnSp>
      <p:cxnSp>
        <p:nvCxnSpPr>
          <p:cNvPr id="18" name="Straight Arrow Connector 17"/>
          <p:cNvCxnSpPr>
            <a:endCxn id="4" idx="3"/>
          </p:cNvCxnSpPr>
          <p:nvPr/>
        </p:nvCxnSpPr>
        <p:spPr>
          <a:xfrm flipV="1">
            <a:off x="2438400" y="4630738"/>
            <a:ext cx="1500188" cy="1214437"/>
          </a:xfrm>
          <a:prstGeom prst="straightConnector1">
            <a:avLst/>
          </a:prstGeom>
          <a:ln>
            <a:noFill/>
            <a:tailEnd type="arrow"/>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dk1"/>
          </a:lnRef>
          <a:fillRef idx="0">
            <a:schemeClr val="dk1"/>
          </a:fillRef>
          <a:effectRef idx="0">
            <a:schemeClr val="dk1"/>
          </a:effectRef>
          <a:fontRef idx="minor">
            <a:schemeClr val="tx1"/>
          </a:fontRef>
        </p:style>
      </p:cxnSp>
      <p:cxnSp>
        <p:nvCxnSpPr>
          <p:cNvPr id="20" name="Straight Arrow Connector 19"/>
          <p:cNvCxnSpPr/>
          <p:nvPr/>
        </p:nvCxnSpPr>
        <p:spPr>
          <a:xfrm>
            <a:off x="838200" y="3657600"/>
            <a:ext cx="2743200" cy="419100"/>
          </a:xfrm>
          <a:prstGeom prst="straightConnector1">
            <a:avLst/>
          </a:prstGeom>
          <a:ln>
            <a:noFill/>
            <a:tailEnd type="arrow"/>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dk1"/>
          </a:lnRef>
          <a:fillRef idx="0">
            <a:schemeClr val="dk1"/>
          </a:fillRef>
          <a:effectRef idx="0">
            <a:schemeClr val="dk1"/>
          </a:effectRef>
          <a:fontRef idx="minor">
            <a:schemeClr val="tx1"/>
          </a:fontRef>
        </p:style>
      </p:cxnSp>
      <p:sp>
        <p:nvSpPr>
          <p:cNvPr id="21" name="Oval 20"/>
          <p:cNvSpPr/>
          <p:nvPr/>
        </p:nvSpPr>
        <p:spPr>
          <a:xfrm rot="21150224">
            <a:off x="2771848" y="1591071"/>
            <a:ext cx="2231702" cy="539407"/>
          </a:xfrm>
          <a:prstGeom prst="ellipse">
            <a:avLst/>
          </a:prstGeom>
          <a:solidFill>
            <a:srgbClr val="00800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dirty="0"/>
              <a:t>Scope</a:t>
            </a:r>
          </a:p>
        </p:txBody>
      </p:sp>
      <p:sp>
        <p:nvSpPr>
          <p:cNvPr id="49165" name="TextBox 22"/>
          <p:cNvSpPr txBox="1">
            <a:spLocks noChangeArrowheads="1"/>
          </p:cNvSpPr>
          <p:nvPr/>
        </p:nvSpPr>
        <p:spPr bwMode="auto">
          <a:xfrm rot="919978">
            <a:off x="5183161" y="2339236"/>
            <a:ext cx="1955800" cy="1169551"/>
          </a:xfrm>
          <a:prstGeom prst="rect">
            <a:avLst/>
          </a:prstGeom>
          <a:noFill/>
          <a:ln w="9525">
            <a:noFill/>
            <a:miter lim="800000"/>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spAutoFit/>
          </a:bodyPr>
          <a:lstStyle/>
          <a:p>
            <a:pPr algn="ctr">
              <a:defRPr/>
            </a:pPr>
            <a:r>
              <a:rPr lang="en-US" sz="1400" dirty="0">
                <a:solidFill>
                  <a:srgbClr val="002060"/>
                </a:solidFill>
                <a:latin typeface="Arial Narrow" pitchFamily="34" charset="0"/>
              </a:rPr>
              <a:t>Define,</a:t>
            </a:r>
          </a:p>
          <a:p>
            <a:pPr algn="ctr">
              <a:defRPr/>
            </a:pPr>
            <a:r>
              <a:rPr lang="en-US" sz="1400" dirty="0">
                <a:solidFill>
                  <a:srgbClr val="002060"/>
                </a:solidFill>
                <a:latin typeface="Arial Narrow" pitchFamily="34" charset="0"/>
              </a:rPr>
              <a:t>Sequence activities, Estimate activity resources and durations &amp; Develop </a:t>
            </a:r>
          </a:p>
          <a:p>
            <a:pPr algn="ctr">
              <a:defRPr/>
            </a:pPr>
            <a:r>
              <a:rPr lang="en-US" sz="1400" dirty="0">
                <a:solidFill>
                  <a:srgbClr val="002060"/>
                </a:solidFill>
                <a:latin typeface="Arial Narrow" pitchFamily="34" charset="0"/>
              </a:rPr>
              <a:t>Schedule</a:t>
            </a:r>
          </a:p>
        </p:txBody>
      </p:sp>
      <p:sp>
        <p:nvSpPr>
          <p:cNvPr id="25" name="Oval 24"/>
          <p:cNvSpPr/>
          <p:nvPr/>
        </p:nvSpPr>
        <p:spPr>
          <a:xfrm rot="861599">
            <a:off x="5075507" y="1768660"/>
            <a:ext cx="2438400" cy="533400"/>
          </a:xfrm>
          <a:prstGeom prst="ellipse">
            <a:avLst/>
          </a:prstGeom>
          <a:solidFill>
            <a:srgbClr val="00206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dirty="0"/>
              <a:t>Time</a:t>
            </a:r>
          </a:p>
        </p:txBody>
      </p:sp>
      <p:sp>
        <p:nvSpPr>
          <p:cNvPr id="26" name="Oval 25"/>
          <p:cNvSpPr/>
          <p:nvPr/>
        </p:nvSpPr>
        <p:spPr>
          <a:xfrm rot="3249588">
            <a:off x="7335044" y="2878932"/>
            <a:ext cx="1817687" cy="533400"/>
          </a:xfrm>
          <a:prstGeom prst="ellipse">
            <a:avLst/>
          </a:prstGeom>
          <a:solidFill>
            <a:srgbClr val="0070C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Cost</a:t>
            </a:r>
          </a:p>
        </p:txBody>
      </p:sp>
      <p:sp>
        <p:nvSpPr>
          <p:cNvPr id="27" name="Oval 26"/>
          <p:cNvSpPr/>
          <p:nvPr/>
        </p:nvSpPr>
        <p:spPr>
          <a:xfrm rot="18250140">
            <a:off x="7363874" y="4589795"/>
            <a:ext cx="1816100" cy="533400"/>
          </a:xfrm>
          <a:prstGeom prst="ellipse">
            <a:avLst/>
          </a:prstGeom>
          <a:solidFill>
            <a:schemeClr val="accent6">
              <a:lumMod val="75000"/>
            </a:schemeClr>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Quality</a:t>
            </a:r>
          </a:p>
        </p:txBody>
      </p:sp>
      <p:sp>
        <p:nvSpPr>
          <p:cNvPr id="28" name="Oval 27"/>
          <p:cNvSpPr/>
          <p:nvPr/>
        </p:nvSpPr>
        <p:spPr>
          <a:xfrm rot="20497379">
            <a:off x="5466956" y="5791571"/>
            <a:ext cx="2198687" cy="482600"/>
          </a:xfrm>
          <a:prstGeom prst="ellipse">
            <a:avLst/>
          </a:prstGeom>
          <a:solidFill>
            <a:srgbClr val="9933FF"/>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dirty="0"/>
              <a:t>HR</a:t>
            </a:r>
          </a:p>
        </p:txBody>
      </p:sp>
      <p:sp>
        <p:nvSpPr>
          <p:cNvPr id="29" name="Oval 28"/>
          <p:cNvSpPr/>
          <p:nvPr/>
        </p:nvSpPr>
        <p:spPr>
          <a:xfrm rot="308368">
            <a:off x="3254082" y="6079292"/>
            <a:ext cx="2133600" cy="598487"/>
          </a:xfrm>
          <a:prstGeom prst="ellipse">
            <a:avLst/>
          </a:prstGeom>
          <a:solidFill>
            <a:srgbClr val="00B05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dirty="0"/>
              <a:t>Communication</a:t>
            </a:r>
          </a:p>
        </p:txBody>
      </p:sp>
      <p:sp>
        <p:nvSpPr>
          <p:cNvPr id="32" name="Oval 31"/>
          <p:cNvSpPr/>
          <p:nvPr/>
        </p:nvSpPr>
        <p:spPr>
          <a:xfrm rot="15844137">
            <a:off x="200293" y="3901483"/>
            <a:ext cx="1716087" cy="604837"/>
          </a:xfrm>
          <a:prstGeom prst="ellipse">
            <a:avLst/>
          </a:prstGeom>
          <a:solidFill>
            <a:schemeClr val="tx1">
              <a:lumMod val="85000"/>
              <a:lumOff val="15000"/>
            </a:schemeClr>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dirty="0"/>
              <a:t>Procurement</a:t>
            </a:r>
          </a:p>
        </p:txBody>
      </p:sp>
      <p:sp>
        <p:nvSpPr>
          <p:cNvPr id="49173" name="TextBox 56"/>
          <p:cNvSpPr txBox="1">
            <a:spLocks noChangeArrowheads="1"/>
          </p:cNvSpPr>
          <p:nvPr/>
        </p:nvSpPr>
        <p:spPr bwMode="auto">
          <a:xfrm rot="21114535">
            <a:off x="3281951" y="2260017"/>
            <a:ext cx="1752600" cy="738664"/>
          </a:xfrm>
          <a:prstGeom prst="rect">
            <a:avLst/>
          </a:prstGeom>
          <a:noFill/>
          <a:ln w="9525">
            <a:noFill/>
            <a:miter lim="800000"/>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spAutoFit/>
          </a:bodyPr>
          <a:lstStyle/>
          <a:p>
            <a:pPr algn="ctr">
              <a:defRPr/>
            </a:pPr>
            <a:r>
              <a:rPr lang="en-US" sz="1400" dirty="0">
                <a:solidFill>
                  <a:srgbClr val="002060"/>
                </a:solidFill>
                <a:latin typeface="Arial Narrow" pitchFamily="34" charset="0"/>
              </a:rPr>
              <a:t>Collect Requirements</a:t>
            </a:r>
          </a:p>
          <a:p>
            <a:pPr algn="ctr">
              <a:defRPr/>
            </a:pPr>
            <a:r>
              <a:rPr lang="en-US" sz="1400" dirty="0">
                <a:solidFill>
                  <a:srgbClr val="002060"/>
                </a:solidFill>
                <a:latin typeface="Arial Narrow" pitchFamily="34" charset="0"/>
              </a:rPr>
              <a:t>Define Scope, Create WBS</a:t>
            </a:r>
          </a:p>
        </p:txBody>
      </p:sp>
      <p:sp>
        <p:nvSpPr>
          <p:cNvPr id="49174" name="TextBox 57"/>
          <p:cNvSpPr txBox="1">
            <a:spLocks noChangeArrowheads="1"/>
          </p:cNvSpPr>
          <p:nvPr/>
        </p:nvSpPr>
        <p:spPr bwMode="auto">
          <a:xfrm rot="3374177">
            <a:off x="6492947" y="3259924"/>
            <a:ext cx="1752600" cy="738188"/>
          </a:xfrm>
          <a:prstGeom prst="rect">
            <a:avLst/>
          </a:prstGeom>
          <a:noFill/>
          <a:ln w="9525">
            <a:noFill/>
            <a:miter lim="800000"/>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spAutoFit/>
          </a:bodyPr>
          <a:lstStyle/>
          <a:p>
            <a:pPr algn="ctr">
              <a:defRPr/>
            </a:pPr>
            <a:r>
              <a:rPr lang="en-US" sz="1400" dirty="0">
                <a:solidFill>
                  <a:srgbClr val="002060"/>
                </a:solidFill>
                <a:latin typeface="Arial Narrow" pitchFamily="34" charset="0"/>
              </a:rPr>
              <a:t>Estimate costs</a:t>
            </a:r>
          </a:p>
          <a:p>
            <a:pPr algn="ctr">
              <a:defRPr/>
            </a:pPr>
            <a:r>
              <a:rPr lang="en-US" sz="1400" dirty="0">
                <a:solidFill>
                  <a:srgbClr val="002060"/>
                </a:solidFill>
                <a:latin typeface="Arial Narrow" pitchFamily="34" charset="0"/>
              </a:rPr>
              <a:t>&amp; Determine</a:t>
            </a:r>
          </a:p>
          <a:p>
            <a:pPr algn="ctr">
              <a:defRPr/>
            </a:pPr>
            <a:r>
              <a:rPr lang="en-US" sz="1400" dirty="0">
                <a:solidFill>
                  <a:srgbClr val="002060"/>
                </a:solidFill>
                <a:latin typeface="Arial Narrow" pitchFamily="34" charset="0"/>
              </a:rPr>
              <a:t>Budget</a:t>
            </a:r>
          </a:p>
        </p:txBody>
      </p:sp>
      <p:sp>
        <p:nvSpPr>
          <p:cNvPr id="49175" name="TextBox 58"/>
          <p:cNvSpPr txBox="1">
            <a:spLocks noChangeArrowheads="1"/>
          </p:cNvSpPr>
          <p:nvPr/>
        </p:nvSpPr>
        <p:spPr bwMode="auto">
          <a:xfrm rot="17959425">
            <a:off x="6575448" y="4463869"/>
            <a:ext cx="1752600" cy="307975"/>
          </a:xfrm>
          <a:prstGeom prst="rect">
            <a:avLst/>
          </a:prstGeom>
          <a:noFill/>
          <a:ln w="9525">
            <a:noFill/>
            <a:miter lim="800000"/>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spAutoFit/>
          </a:bodyPr>
          <a:lstStyle/>
          <a:p>
            <a:pPr algn="ctr">
              <a:defRPr/>
            </a:pPr>
            <a:r>
              <a:rPr lang="en-US" sz="1400" dirty="0">
                <a:solidFill>
                  <a:srgbClr val="002060"/>
                </a:solidFill>
                <a:latin typeface="Arial Narrow" pitchFamily="34" charset="0"/>
              </a:rPr>
              <a:t>Plan Quality</a:t>
            </a:r>
          </a:p>
        </p:txBody>
      </p:sp>
      <p:sp>
        <p:nvSpPr>
          <p:cNvPr id="49176" name="TextBox 59"/>
          <p:cNvSpPr txBox="1">
            <a:spLocks noChangeArrowheads="1"/>
          </p:cNvSpPr>
          <p:nvPr/>
        </p:nvSpPr>
        <p:spPr bwMode="auto">
          <a:xfrm rot="20808513">
            <a:off x="5293367" y="5229114"/>
            <a:ext cx="1752600" cy="523220"/>
          </a:xfrm>
          <a:prstGeom prst="rect">
            <a:avLst/>
          </a:prstGeom>
          <a:noFill/>
          <a:ln w="9525">
            <a:noFill/>
            <a:miter lim="800000"/>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spAutoFit/>
          </a:bodyPr>
          <a:lstStyle/>
          <a:p>
            <a:pPr algn="ctr">
              <a:defRPr/>
            </a:pPr>
            <a:r>
              <a:rPr lang="en-US" sz="1400" dirty="0">
                <a:solidFill>
                  <a:srgbClr val="002060"/>
                </a:solidFill>
                <a:latin typeface="Arial Narrow" pitchFamily="34" charset="0"/>
              </a:rPr>
              <a:t>Plan Human </a:t>
            </a:r>
          </a:p>
          <a:p>
            <a:pPr algn="ctr">
              <a:defRPr/>
            </a:pPr>
            <a:r>
              <a:rPr lang="en-US" sz="1400" dirty="0">
                <a:solidFill>
                  <a:srgbClr val="002060"/>
                </a:solidFill>
                <a:latin typeface="Arial Narrow" pitchFamily="34" charset="0"/>
              </a:rPr>
              <a:t>Resources</a:t>
            </a:r>
          </a:p>
        </p:txBody>
      </p:sp>
      <p:sp>
        <p:nvSpPr>
          <p:cNvPr id="49177" name="TextBox 60"/>
          <p:cNvSpPr txBox="1">
            <a:spLocks noChangeArrowheads="1"/>
          </p:cNvSpPr>
          <p:nvPr/>
        </p:nvSpPr>
        <p:spPr bwMode="auto">
          <a:xfrm>
            <a:off x="3473398" y="5443467"/>
            <a:ext cx="1752600" cy="523220"/>
          </a:xfrm>
          <a:prstGeom prst="rect">
            <a:avLst/>
          </a:prstGeom>
          <a:noFill/>
          <a:ln w="9525">
            <a:noFill/>
            <a:miter lim="800000"/>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spAutoFit/>
          </a:bodyPr>
          <a:lstStyle/>
          <a:p>
            <a:pPr algn="ctr">
              <a:defRPr/>
            </a:pPr>
            <a:r>
              <a:rPr lang="en-US" sz="1400" dirty="0">
                <a:solidFill>
                  <a:srgbClr val="002060"/>
                </a:solidFill>
                <a:latin typeface="Arial Narrow" pitchFamily="34" charset="0"/>
              </a:rPr>
              <a:t>Plan </a:t>
            </a:r>
          </a:p>
          <a:p>
            <a:pPr algn="ctr">
              <a:defRPr/>
            </a:pPr>
            <a:r>
              <a:rPr lang="en-US" sz="1400" dirty="0">
                <a:solidFill>
                  <a:srgbClr val="002060"/>
                </a:solidFill>
                <a:latin typeface="Arial Narrow" pitchFamily="34" charset="0"/>
              </a:rPr>
              <a:t>communications</a:t>
            </a:r>
          </a:p>
        </p:txBody>
      </p:sp>
      <p:sp>
        <p:nvSpPr>
          <p:cNvPr id="49178" name="TextBox 61"/>
          <p:cNvSpPr txBox="1">
            <a:spLocks noChangeArrowheads="1"/>
          </p:cNvSpPr>
          <p:nvPr/>
        </p:nvSpPr>
        <p:spPr bwMode="auto">
          <a:xfrm rot="5223259">
            <a:off x="1093859" y="3731419"/>
            <a:ext cx="1752600" cy="522288"/>
          </a:xfrm>
          <a:prstGeom prst="rect">
            <a:avLst/>
          </a:prstGeom>
          <a:noFill/>
          <a:ln w="9525">
            <a:noFill/>
            <a:miter lim="800000"/>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spAutoFit/>
          </a:bodyPr>
          <a:lstStyle/>
          <a:p>
            <a:pPr algn="ctr">
              <a:defRPr/>
            </a:pPr>
            <a:r>
              <a:rPr lang="en-US" sz="1400" dirty="0">
                <a:solidFill>
                  <a:srgbClr val="002060"/>
                </a:solidFill>
                <a:latin typeface="Arial Narrow" pitchFamily="34" charset="0"/>
              </a:rPr>
              <a:t>Plan</a:t>
            </a:r>
          </a:p>
          <a:p>
            <a:pPr algn="ctr">
              <a:defRPr/>
            </a:pPr>
            <a:r>
              <a:rPr lang="en-US" sz="1400" dirty="0">
                <a:solidFill>
                  <a:srgbClr val="002060"/>
                </a:solidFill>
                <a:latin typeface="Arial Narrow" pitchFamily="34" charset="0"/>
              </a:rPr>
              <a:t> Procurements</a:t>
            </a:r>
          </a:p>
        </p:txBody>
      </p:sp>
      <p:sp>
        <p:nvSpPr>
          <p:cNvPr id="49179" name="TextBox 62"/>
          <p:cNvSpPr txBox="1">
            <a:spLocks noChangeArrowheads="1"/>
          </p:cNvSpPr>
          <p:nvPr/>
        </p:nvSpPr>
        <p:spPr bwMode="auto">
          <a:xfrm rot="2184693">
            <a:off x="1928484" y="4254846"/>
            <a:ext cx="1911350" cy="1169551"/>
          </a:xfrm>
          <a:prstGeom prst="rect">
            <a:avLst/>
          </a:prstGeom>
          <a:noFill/>
          <a:ln w="9525">
            <a:noFill/>
            <a:miter lim="800000"/>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spAutoFit/>
          </a:bodyPr>
          <a:lstStyle/>
          <a:p>
            <a:pPr algn="ctr">
              <a:defRPr/>
            </a:pPr>
            <a:r>
              <a:rPr lang="en-US" sz="1400" dirty="0">
                <a:solidFill>
                  <a:srgbClr val="002060"/>
                </a:solidFill>
                <a:latin typeface="Arial Narrow" pitchFamily="34" charset="0"/>
              </a:rPr>
              <a:t>Plan Risk Management, identify risks,</a:t>
            </a:r>
          </a:p>
          <a:p>
            <a:pPr algn="ctr">
              <a:defRPr/>
            </a:pPr>
            <a:r>
              <a:rPr lang="en-US" sz="1400" dirty="0">
                <a:solidFill>
                  <a:srgbClr val="002060"/>
                </a:solidFill>
                <a:latin typeface="Arial Narrow" pitchFamily="34" charset="0"/>
              </a:rPr>
              <a:t>Perform Qualitative / Quantitative Risk Analysis and Plan risk responses</a:t>
            </a:r>
          </a:p>
        </p:txBody>
      </p:sp>
      <p:sp>
        <p:nvSpPr>
          <p:cNvPr id="43069" name="Title 30"/>
          <p:cNvSpPr>
            <a:spLocks noGrp="1"/>
          </p:cNvSpPr>
          <p:nvPr>
            <p:ph type="title"/>
          </p:nvPr>
        </p:nvSpPr>
        <p:spPr>
          <a:xfrm>
            <a:off x="228600" y="346075"/>
            <a:ext cx="8534400" cy="758825"/>
          </a:xfrm>
        </p:spPr>
        <p:txBody>
          <a:bodyPr/>
          <a:lstStyle/>
          <a:p>
            <a:r>
              <a:rPr lang="en-US" sz="2800" b="1" smtClean="0"/>
              <a:t>Project Planning – </a:t>
            </a:r>
            <a:br>
              <a:rPr lang="en-US" sz="2800" b="1" smtClean="0"/>
            </a:br>
            <a:r>
              <a:rPr lang="en-US" sz="2800" b="1" smtClean="0"/>
              <a:t>An integrated and iterative process</a:t>
            </a:r>
          </a:p>
        </p:txBody>
      </p:sp>
      <p:cxnSp>
        <p:nvCxnSpPr>
          <p:cNvPr id="49182" name="Straight Arrow Connector 53"/>
          <p:cNvCxnSpPr>
            <a:cxnSpLocks noChangeShapeType="1"/>
            <a:endCxn id="4" idx="1"/>
          </p:cNvCxnSpPr>
          <p:nvPr/>
        </p:nvCxnSpPr>
        <p:spPr bwMode="auto">
          <a:xfrm>
            <a:off x="880390" y="2553260"/>
            <a:ext cx="3058105" cy="892643"/>
          </a:xfrm>
          <a:prstGeom prst="straightConnector1">
            <a:avLst/>
          </a:prstGeom>
          <a:noFill/>
          <a:ln w="9525" algn="ctr">
            <a:noFill/>
            <a:prstDash val="dash"/>
            <a:round/>
            <a:headEnd/>
            <a:tailEnd type="arrow" w="med" len="me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cxnSp>
      <p:cxnSp>
        <p:nvCxnSpPr>
          <p:cNvPr id="38" name="Straight Arrow Connector 53"/>
          <p:cNvCxnSpPr>
            <a:cxnSpLocks noChangeShapeType="1"/>
            <a:endCxn id="4" idx="3"/>
          </p:cNvCxnSpPr>
          <p:nvPr/>
        </p:nvCxnSpPr>
        <p:spPr bwMode="auto">
          <a:xfrm>
            <a:off x="1535432" y="1626518"/>
            <a:ext cx="2403063" cy="3004779"/>
          </a:xfrm>
          <a:prstGeom prst="straightConnector1">
            <a:avLst/>
          </a:prstGeom>
          <a:noFill/>
          <a:ln w="9525" algn="ctr">
            <a:noFill/>
            <a:prstDash val="dash"/>
            <a:round/>
            <a:headEnd/>
            <a:tailEnd type="arrow" w="med" len="me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cxnSp>
      <p:sp>
        <p:nvSpPr>
          <p:cNvPr id="2" name="Slide Number Placeholder 1"/>
          <p:cNvSpPr>
            <a:spLocks noGrp="1"/>
          </p:cNvSpPr>
          <p:nvPr>
            <p:ph type="sldNum" sz="quarter" idx="12"/>
          </p:nvPr>
        </p:nvSpPr>
        <p:spPr/>
        <p:txBody>
          <a:bodyPr/>
          <a:lstStyle/>
          <a:p>
            <a:pPr>
              <a:defRPr/>
            </a:pPr>
            <a:fld id="{32B0A654-498F-49BB-9D5D-4EDBF938D3D6}" type="slidenum">
              <a:rPr lang="en-US" smtClean="0"/>
              <a:pPr>
                <a:defRPr/>
              </a:pPr>
              <a:t>30</a:t>
            </a:fld>
            <a:endParaRPr lang="en-US" dirty="0"/>
          </a:p>
        </p:txBody>
      </p:sp>
      <p:sp>
        <p:nvSpPr>
          <p:cNvPr id="40" name="Oval 39"/>
          <p:cNvSpPr/>
          <p:nvPr/>
        </p:nvSpPr>
        <p:spPr>
          <a:xfrm rot="19511122">
            <a:off x="818092" y="2351215"/>
            <a:ext cx="2133600" cy="598487"/>
          </a:xfrm>
          <a:prstGeom prst="ellipse">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path path="circle">
              <a:fillToRect l="50000" t="50000" r="50000" b="50000"/>
            </a:path>
            <a:tileRect/>
          </a:gra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dirty="0"/>
              <a:t>Stakeholders</a:t>
            </a:r>
          </a:p>
        </p:txBody>
      </p:sp>
      <p:sp>
        <p:nvSpPr>
          <p:cNvPr id="41" name="TextBox 61"/>
          <p:cNvSpPr txBox="1">
            <a:spLocks noChangeArrowheads="1"/>
          </p:cNvSpPr>
          <p:nvPr/>
        </p:nvSpPr>
        <p:spPr bwMode="auto">
          <a:xfrm rot="19113023">
            <a:off x="1797123" y="2801866"/>
            <a:ext cx="1752600" cy="738664"/>
          </a:xfrm>
          <a:prstGeom prst="rect">
            <a:avLst/>
          </a:prstGeom>
          <a:noFill/>
          <a:ln w="9525">
            <a:noFill/>
            <a:miter lim="800000"/>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spAutoFit/>
          </a:bodyPr>
          <a:lstStyle/>
          <a:p>
            <a:pPr algn="ctr">
              <a:defRPr/>
            </a:pPr>
            <a:r>
              <a:rPr lang="en-US" sz="1400" dirty="0">
                <a:solidFill>
                  <a:srgbClr val="002060"/>
                </a:solidFill>
                <a:latin typeface="Arial Narrow" pitchFamily="34" charset="0"/>
              </a:rPr>
              <a:t>Plan</a:t>
            </a:r>
          </a:p>
          <a:p>
            <a:pPr algn="ctr">
              <a:defRPr/>
            </a:pPr>
            <a:r>
              <a:rPr lang="en-US" sz="1400" dirty="0">
                <a:solidFill>
                  <a:srgbClr val="002060"/>
                </a:solidFill>
                <a:latin typeface="Arial Narrow" pitchFamily="34" charset="0"/>
              </a:rPr>
              <a:t> Stakeholder engagement</a:t>
            </a:r>
          </a:p>
        </p:txBody>
      </p:sp>
      <p:sp>
        <p:nvSpPr>
          <p:cNvPr id="30" name="Oval 29"/>
          <p:cNvSpPr/>
          <p:nvPr/>
        </p:nvSpPr>
        <p:spPr>
          <a:xfrm rot="2014843">
            <a:off x="1081741" y="5408202"/>
            <a:ext cx="2219850" cy="579437"/>
          </a:xfrm>
          <a:prstGeom prst="ellipse">
            <a:avLst/>
          </a:prstGeom>
          <a:solidFill>
            <a:srgbClr val="EA6A3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Risk</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500"/>
                                        <p:tgtEl>
                                          <p:spTgt spid="21"/>
                                        </p:tgtEl>
                                      </p:cBhvr>
                                    </p:animEffect>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49173"/>
                                        </p:tgtEl>
                                        <p:attrNameLst>
                                          <p:attrName>style.visibility</p:attrName>
                                        </p:attrNameLst>
                                      </p:cBhvr>
                                      <p:to>
                                        <p:strVal val="visible"/>
                                      </p:to>
                                    </p:set>
                                    <p:animEffect transition="in" filter="fade">
                                      <p:cBhvr>
                                        <p:cTn id="16" dur="500"/>
                                        <p:tgtEl>
                                          <p:spTgt spid="49173"/>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fade">
                                      <p:cBhvr>
                                        <p:cTn id="21" dur="500"/>
                                        <p:tgtEl>
                                          <p:spTgt spid="25"/>
                                        </p:tgtEl>
                                      </p:cBhvr>
                                    </p:animEffect>
                                  </p:childTnLst>
                                </p:cTn>
                              </p:par>
                            </p:childTnLst>
                          </p:cTn>
                        </p:par>
                        <p:par>
                          <p:cTn id="22" fill="hold">
                            <p:stCondLst>
                              <p:cond delay="500"/>
                            </p:stCondLst>
                            <p:childTnLst>
                              <p:par>
                                <p:cTn id="23" presetID="10" presetClass="entr" presetSubtype="0" fill="hold" nodeType="afterEffect">
                                  <p:stCondLst>
                                    <p:cond delay="0"/>
                                  </p:stCondLst>
                                  <p:childTnLst>
                                    <p:set>
                                      <p:cBhvr>
                                        <p:cTn id="24" dur="1" fill="hold">
                                          <p:stCondLst>
                                            <p:cond delay="0"/>
                                          </p:stCondLst>
                                        </p:cTn>
                                        <p:tgtEl>
                                          <p:spTgt spid="49165"/>
                                        </p:tgtEl>
                                        <p:attrNameLst>
                                          <p:attrName>style.visibility</p:attrName>
                                        </p:attrNameLst>
                                      </p:cBhvr>
                                      <p:to>
                                        <p:strVal val="visible"/>
                                      </p:to>
                                    </p:set>
                                    <p:animEffect transition="in" filter="fade">
                                      <p:cBhvr>
                                        <p:cTn id="25" dur="500"/>
                                        <p:tgtEl>
                                          <p:spTgt spid="49165"/>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fade">
                                      <p:cBhvr>
                                        <p:cTn id="30" dur="500"/>
                                        <p:tgtEl>
                                          <p:spTgt spid="26"/>
                                        </p:tgtEl>
                                      </p:cBhvr>
                                    </p:animEffect>
                                  </p:childTnLst>
                                </p:cTn>
                              </p:par>
                            </p:childTnLst>
                          </p:cTn>
                        </p:par>
                        <p:par>
                          <p:cTn id="31" fill="hold">
                            <p:stCondLst>
                              <p:cond delay="500"/>
                            </p:stCondLst>
                            <p:childTnLst>
                              <p:par>
                                <p:cTn id="32" presetID="10" presetClass="entr" presetSubtype="0" fill="hold" nodeType="afterEffect">
                                  <p:stCondLst>
                                    <p:cond delay="0"/>
                                  </p:stCondLst>
                                  <p:childTnLst>
                                    <p:set>
                                      <p:cBhvr>
                                        <p:cTn id="33" dur="1" fill="hold">
                                          <p:stCondLst>
                                            <p:cond delay="0"/>
                                          </p:stCondLst>
                                        </p:cTn>
                                        <p:tgtEl>
                                          <p:spTgt spid="49174"/>
                                        </p:tgtEl>
                                        <p:attrNameLst>
                                          <p:attrName>style.visibility</p:attrName>
                                        </p:attrNameLst>
                                      </p:cBhvr>
                                      <p:to>
                                        <p:strVal val="visible"/>
                                      </p:to>
                                    </p:set>
                                    <p:animEffect transition="in" filter="fade">
                                      <p:cBhvr>
                                        <p:cTn id="34" dur="500"/>
                                        <p:tgtEl>
                                          <p:spTgt spid="49174"/>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27"/>
                                        </p:tgtEl>
                                        <p:attrNameLst>
                                          <p:attrName>style.visibility</p:attrName>
                                        </p:attrNameLst>
                                      </p:cBhvr>
                                      <p:to>
                                        <p:strVal val="visible"/>
                                      </p:to>
                                    </p:set>
                                    <p:animEffect transition="in" filter="fade">
                                      <p:cBhvr>
                                        <p:cTn id="39" dur="500"/>
                                        <p:tgtEl>
                                          <p:spTgt spid="27"/>
                                        </p:tgtEl>
                                      </p:cBhvr>
                                    </p:animEffect>
                                  </p:childTnLst>
                                </p:cTn>
                              </p:par>
                            </p:childTnLst>
                          </p:cTn>
                        </p:par>
                        <p:par>
                          <p:cTn id="40" fill="hold">
                            <p:stCondLst>
                              <p:cond delay="500"/>
                            </p:stCondLst>
                            <p:childTnLst>
                              <p:par>
                                <p:cTn id="41" presetID="10" presetClass="entr" presetSubtype="0" fill="hold" nodeType="afterEffect">
                                  <p:stCondLst>
                                    <p:cond delay="0"/>
                                  </p:stCondLst>
                                  <p:childTnLst>
                                    <p:set>
                                      <p:cBhvr>
                                        <p:cTn id="42" dur="1" fill="hold">
                                          <p:stCondLst>
                                            <p:cond delay="0"/>
                                          </p:stCondLst>
                                        </p:cTn>
                                        <p:tgtEl>
                                          <p:spTgt spid="49175"/>
                                        </p:tgtEl>
                                        <p:attrNameLst>
                                          <p:attrName>style.visibility</p:attrName>
                                        </p:attrNameLst>
                                      </p:cBhvr>
                                      <p:to>
                                        <p:strVal val="visible"/>
                                      </p:to>
                                    </p:set>
                                    <p:animEffect transition="in" filter="fade">
                                      <p:cBhvr>
                                        <p:cTn id="43" dur="500"/>
                                        <p:tgtEl>
                                          <p:spTgt spid="49175"/>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nodeType="clickEffect">
                                  <p:stCondLst>
                                    <p:cond delay="0"/>
                                  </p:stCondLst>
                                  <p:childTnLst>
                                    <p:set>
                                      <p:cBhvr>
                                        <p:cTn id="47" dur="1" fill="hold">
                                          <p:stCondLst>
                                            <p:cond delay="0"/>
                                          </p:stCondLst>
                                        </p:cTn>
                                        <p:tgtEl>
                                          <p:spTgt spid="28"/>
                                        </p:tgtEl>
                                        <p:attrNameLst>
                                          <p:attrName>style.visibility</p:attrName>
                                        </p:attrNameLst>
                                      </p:cBhvr>
                                      <p:to>
                                        <p:strVal val="visible"/>
                                      </p:to>
                                    </p:set>
                                    <p:animEffect transition="in" filter="fade">
                                      <p:cBhvr>
                                        <p:cTn id="48" dur="500"/>
                                        <p:tgtEl>
                                          <p:spTgt spid="28"/>
                                        </p:tgtEl>
                                      </p:cBhvr>
                                    </p:animEffect>
                                  </p:childTnLst>
                                </p:cTn>
                              </p:par>
                            </p:childTnLst>
                          </p:cTn>
                        </p:par>
                        <p:par>
                          <p:cTn id="49" fill="hold">
                            <p:stCondLst>
                              <p:cond delay="500"/>
                            </p:stCondLst>
                            <p:childTnLst>
                              <p:par>
                                <p:cTn id="50" presetID="10" presetClass="entr" presetSubtype="0" fill="hold" nodeType="afterEffect">
                                  <p:stCondLst>
                                    <p:cond delay="0"/>
                                  </p:stCondLst>
                                  <p:childTnLst>
                                    <p:set>
                                      <p:cBhvr>
                                        <p:cTn id="51" dur="1" fill="hold">
                                          <p:stCondLst>
                                            <p:cond delay="0"/>
                                          </p:stCondLst>
                                        </p:cTn>
                                        <p:tgtEl>
                                          <p:spTgt spid="49176"/>
                                        </p:tgtEl>
                                        <p:attrNameLst>
                                          <p:attrName>style.visibility</p:attrName>
                                        </p:attrNameLst>
                                      </p:cBhvr>
                                      <p:to>
                                        <p:strVal val="visible"/>
                                      </p:to>
                                    </p:set>
                                    <p:animEffect transition="in" filter="fade">
                                      <p:cBhvr>
                                        <p:cTn id="52" dur="500"/>
                                        <p:tgtEl>
                                          <p:spTgt spid="49176"/>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29"/>
                                        </p:tgtEl>
                                        <p:attrNameLst>
                                          <p:attrName>style.visibility</p:attrName>
                                        </p:attrNameLst>
                                      </p:cBhvr>
                                      <p:to>
                                        <p:strVal val="visible"/>
                                      </p:to>
                                    </p:set>
                                    <p:animEffect transition="in" filter="fade">
                                      <p:cBhvr>
                                        <p:cTn id="57" dur="500"/>
                                        <p:tgtEl>
                                          <p:spTgt spid="29"/>
                                        </p:tgtEl>
                                      </p:cBhvr>
                                    </p:animEffect>
                                  </p:childTnLst>
                                </p:cTn>
                              </p:par>
                            </p:childTnLst>
                          </p:cTn>
                        </p:par>
                        <p:par>
                          <p:cTn id="58" fill="hold">
                            <p:stCondLst>
                              <p:cond delay="500"/>
                            </p:stCondLst>
                            <p:childTnLst>
                              <p:par>
                                <p:cTn id="59" presetID="10" presetClass="entr" presetSubtype="0" fill="hold" nodeType="afterEffect">
                                  <p:stCondLst>
                                    <p:cond delay="0"/>
                                  </p:stCondLst>
                                  <p:childTnLst>
                                    <p:set>
                                      <p:cBhvr>
                                        <p:cTn id="60" dur="1" fill="hold">
                                          <p:stCondLst>
                                            <p:cond delay="0"/>
                                          </p:stCondLst>
                                        </p:cTn>
                                        <p:tgtEl>
                                          <p:spTgt spid="49177"/>
                                        </p:tgtEl>
                                        <p:attrNameLst>
                                          <p:attrName>style.visibility</p:attrName>
                                        </p:attrNameLst>
                                      </p:cBhvr>
                                      <p:to>
                                        <p:strVal val="visible"/>
                                      </p:to>
                                    </p:set>
                                    <p:animEffect transition="in" filter="fade">
                                      <p:cBhvr>
                                        <p:cTn id="61" dur="500"/>
                                        <p:tgtEl>
                                          <p:spTgt spid="49177"/>
                                        </p:tgtEl>
                                      </p:cBhvr>
                                    </p:animEffect>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nodeType="clickEffect">
                                  <p:stCondLst>
                                    <p:cond delay="0"/>
                                  </p:stCondLst>
                                  <p:childTnLst>
                                    <p:set>
                                      <p:cBhvr>
                                        <p:cTn id="65" dur="1" fill="hold">
                                          <p:stCondLst>
                                            <p:cond delay="0"/>
                                          </p:stCondLst>
                                        </p:cTn>
                                        <p:tgtEl>
                                          <p:spTgt spid="30"/>
                                        </p:tgtEl>
                                        <p:attrNameLst>
                                          <p:attrName>style.visibility</p:attrName>
                                        </p:attrNameLst>
                                      </p:cBhvr>
                                      <p:to>
                                        <p:strVal val="visible"/>
                                      </p:to>
                                    </p:set>
                                    <p:animEffect transition="in" filter="fade">
                                      <p:cBhvr>
                                        <p:cTn id="66" dur="500"/>
                                        <p:tgtEl>
                                          <p:spTgt spid="30"/>
                                        </p:tgtEl>
                                      </p:cBhvr>
                                    </p:animEffect>
                                  </p:childTnLst>
                                </p:cTn>
                              </p:par>
                            </p:childTnLst>
                          </p:cTn>
                        </p:par>
                        <p:par>
                          <p:cTn id="67" fill="hold">
                            <p:stCondLst>
                              <p:cond delay="500"/>
                            </p:stCondLst>
                            <p:childTnLst>
                              <p:par>
                                <p:cTn id="68" presetID="10" presetClass="entr" presetSubtype="0" fill="hold" nodeType="afterEffect">
                                  <p:stCondLst>
                                    <p:cond delay="0"/>
                                  </p:stCondLst>
                                  <p:childTnLst>
                                    <p:set>
                                      <p:cBhvr>
                                        <p:cTn id="69" dur="1" fill="hold">
                                          <p:stCondLst>
                                            <p:cond delay="0"/>
                                          </p:stCondLst>
                                        </p:cTn>
                                        <p:tgtEl>
                                          <p:spTgt spid="49179"/>
                                        </p:tgtEl>
                                        <p:attrNameLst>
                                          <p:attrName>style.visibility</p:attrName>
                                        </p:attrNameLst>
                                      </p:cBhvr>
                                      <p:to>
                                        <p:strVal val="visible"/>
                                      </p:to>
                                    </p:set>
                                    <p:animEffect transition="in" filter="fade">
                                      <p:cBhvr>
                                        <p:cTn id="70" dur="500"/>
                                        <p:tgtEl>
                                          <p:spTgt spid="49179"/>
                                        </p:tgtEl>
                                      </p:cBhvr>
                                    </p:animEffect>
                                  </p:childTnLst>
                                </p:cTn>
                              </p:par>
                            </p:childTnLst>
                          </p:cTn>
                        </p:par>
                      </p:childTnLst>
                    </p:cTn>
                  </p:par>
                  <p:par>
                    <p:cTn id="71" fill="hold">
                      <p:stCondLst>
                        <p:cond delay="indefinite"/>
                      </p:stCondLst>
                      <p:childTnLst>
                        <p:par>
                          <p:cTn id="72" fill="hold">
                            <p:stCondLst>
                              <p:cond delay="0"/>
                            </p:stCondLst>
                            <p:childTnLst>
                              <p:par>
                                <p:cTn id="73" presetID="10" presetClass="entr" presetSubtype="0" fill="hold" nodeType="clickEffect">
                                  <p:stCondLst>
                                    <p:cond delay="0"/>
                                  </p:stCondLst>
                                  <p:childTnLst>
                                    <p:set>
                                      <p:cBhvr>
                                        <p:cTn id="74" dur="1" fill="hold">
                                          <p:stCondLst>
                                            <p:cond delay="0"/>
                                          </p:stCondLst>
                                        </p:cTn>
                                        <p:tgtEl>
                                          <p:spTgt spid="32"/>
                                        </p:tgtEl>
                                        <p:attrNameLst>
                                          <p:attrName>style.visibility</p:attrName>
                                        </p:attrNameLst>
                                      </p:cBhvr>
                                      <p:to>
                                        <p:strVal val="visible"/>
                                      </p:to>
                                    </p:set>
                                    <p:animEffect transition="in" filter="fade">
                                      <p:cBhvr>
                                        <p:cTn id="75" dur="500"/>
                                        <p:tgtEl>
                                          <p:spTgt spid="32"/>
                                        </p:tgtEl>
                                      </p:cBhvr>
                                    </p:animEffect>
                                  </p:childTnLst>
                                </p:cTn>
                              </p:par>
                            </p:childTnLst>
                          </p:cTn>
                        </p:par>
                        <p:par>
                          <p:cTn id="76" fill="hold">
                            <p:stCondLst>
                              <p:cond delay="500"/>
                            </p:stCondLst>
                            <p:childTnLst>
                              <p:par>
                                <p:cTn id="77" presetID="10" presetClass="entr" presetSubtype="0" fill="hold" nodeType="afterEffect">
                                  <p:stCondLst>
                                    <p:cond delay="0"/>
                                  </p:stCondLst>
                                  <p:childTnLst>
                                    <p:set>
                                      <p:cBhvr>
                                        <p:cTn id="78" dur="1" fill="hold">
                                          <p:stCondLst>
                                            <p:cond delay="0"/>
                                          </p:stCondLst>
                                        </p:cTn>
                                        <p:tgtEl>
                                          <p:spTgt spid="49178"/>
                                        </p:tgtEl>
                                        <p:attrNameLst>
                                          <p:attrName>style.visibility</p:attrName>
                                        </p:attrNameLst>
                                      </p:cBhvr>
                                      <p:to>
                                        <p:strVal val="visible"/>
                                      </p:to>
                                    </p:set>
                                    <p:animEffect transition="in" filter="fade">
                                      <p:cBhvr>
                                        <p:cTn id="79" dur="500"/>
                                        <p:tgtEl>
                                          <p:spTgt spid="49178"/>
                                        </p:tgtEl>
                                      </p:cBhvr>
                                    </p:animEffect>
                                  </p:childTnLst>
                                </p:cTn>
                              </p:par>
                            </p:childTnLst>
                          </p:cTn>
                        </p:par>
                      </p:childTnLst>
                    </p:cTn>
                  </p:par>
                  <p:par>
                    <p:cTn id="80" fill="hold">
                      <p:stCondLst>
                        <p:cond delay="indefinite"/>
                      </p:stCondLst>
                      <p:childTnLst>
                        <p:par>
                          <p:cTn id="81" fill="hold">
                            <p:stCondLst>
                              <p:cond delay="0"/>
                            </p:stCondLst>
                            <p:childTnLst>
                              <p:par>
                                <p:cTn id="82" presetID="10" presetClass="entr" presetSubtype="0" fill="hold" nodeType="clickEffect">
                                  <p:stCondLst>
                                    <p:cond delay="0"/>
                                  </p:stCondLst>
                                  <p:childTnLst>
                                    <p:set>
                                      <p:cBhvr>
                                        <p:cTn id="83" dur="1" fill="hold">
                                          <p:stCondLst>
                                            <p:cond delay="0"/>
                                          </p:stCondLst>
                                        </p:cTn>
                                        <p:tgtEl>
                                          <p:spTgt spid="40"/>
                                        </p:tgtEl>
                                        <p:attrNameLst>
                                          <p:attrName>style.visibility</p:attrName>
                                        </p:attrNameLst>
                                      </p:cBhvr>
                                      <p:to>
                                        <p:strVal val="visible"/>
                                      </p:to>
                                    </p:set>
                                    <p:animEffect transition="in" filter="fade">
                                      <p:cBhvr>
                                        <p:cTn id="84" dur="500"/>
                                        <p:tgtEl>
                                          <p:spTgt spid="40"/>
                                        </p:tgtEl>
                                      </p:cBhvr>
                                    </p:animEffect>
                                  </p:childTnLst>
                                </p:cTn>
                              </p:par>
                            </p:childTnLst>
                          </p:cTn>
                        </p:par>
                        <p:par>
                          <p:cTn id="85" fill="hold">
                            <p:stCondLst>
                              <p:cond delay="500"/>
                            </p:stCondLst>
                            <p:childTnLst>
                              <p:par>
                                <p:cTn id="86" presetID="10" presetClass="entr" presetSubtype="0" fill="hold" nodeType="afterEffect">
                                  <p:stCondLst>
                                    <p:cond delay="0"/>
                                  </p:stCondLst>
                                  <p:childTnLst>
                                    <p:set>
                                      <p:cBhvr>
                                        <p:cTn id="87" dur="1" fill="hold">
                                          <p:stCondLst>
                                            <p:cond delay="0"/>
                                          </p:stCondLst>
                                        </p:cTn>
                                        <p:tgtEl>
                                          <p:spTgt spid="41"/>
                                        </p:tgtEl>
                                        <p:attrNameLst>
                                          <p:attrName>style.visibility</p:attrName>
                                        </p:attrNameLst>
                                      </p:cBhvr>
                                      <p:to>
                                        <p:strVal val="visible"/>
                                      </p:to>
                                    </p:set>
                                    <p:animEffect transition="in" filter="fade">
                                      <p:cBhvr>
                                        <p:cTn id="88"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p:txBody>
          <a:bodyPr/>
          <a:lstStyle/>
          <a:p>
            <a:r>
              <a:rPr lang="en-US" smtClean="0"/>
              <a:t>Developing scope in three steps</a:t>
            </a:r>
          </a:p>
        </p:txBody>
      </p:sp>
      <p:graphicFrame>
        <p:nvGraphicFramePr>
          <p:cNvPr id="9" name="Content Placeholder 5"/>
          <p:cNvGraphicFramePr>
            <a:graphicFrameLocks/>
          </p:cNvGraphicFramePr>
          <p:nvPr/>
        </p:nvGraphicFramePr>
        <p:xfrm>
          <a:off x="533400" y="1573212"/>
          <a:ext cx="8077200" cy="435261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p:txBody>
          <a:bodyPr/>
          <a:lstStyle/>
          <a:p>
            <a:r>
              <a:rPr lang="en-US" smtClean="0"/>
              <a:t>Create WBS – Exercise 3</a:t>
            </a:r>
          </a:p>
        </p:txBody>
      </p:sp>
      <p:graphicFrame>
        <p:nvGraphicFramePr>
          <p:cNvPr id="3" name="Content Placeholder 2"/>
          <p:cNvGraphicFramePr>
            <a:graphicFrameLocks noGrp="1"/>
          </p:cNvGraphicFramePr>
          <p:nvPr>
            <p:ph idx="1"/>
          </p:nvPr>
        </p:nvGraphicFramePr>
        <p:xfrm>
          <a:off x="301625" y="1524000"/>
          <a:ext cx="8534400" cy="45989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5060" name="TextBox 3"/>
          <p:cNvSpPr txBox="1">
            <a:spLocks noChangeArrowheads="1"/>
          </p:cNvSpPr>
          <p:nvPr/>
        </p:nvSpPr>
        <p:spPr bwMode="auto">
          <a:xfrm>
            <a:off x="152400" y="1428750"/>
            <a:ext cx="2606675" cy="400050"/>
          </a:xfrm>
          <a:prstGeom prst="rect">
            <a:avLst/>
          </a:prstGeom>
          <a:noFill/>
          <a:ln w="9525">
            <a:noFill/>
            <a:miter lim="800000"/>
            <a:headEnd/>
            <a:tailEnd/>
          </a:ln>
        </p:spPr>
        <p:txBody>
          <a:bodyPr wrap="none">
            <a:spAutoFit/>
          </a:bodyPr>
          <a:lstStyle/>
          <a:p>
            <a:r>
              <a:rPr lang="en-US" sz="2000">
                <a:solidFill>
                  <a:schemeClr val="tx1"/>
                </a:solidFill>
              </a:rPr>
              <a:t>Rules to build WBS : </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7"/>
          </p:nvPr>
        </p:nvSpPr>
        <p:spPr/>
        <p:txBody>
          <a:bodyPr/>
          <a:lstStyle/>
          <a:p>
            <a:pPr>
              <a:defRPr/>
            </a:pPr>
            <a:fld id="{6CEF6834-5092-4E6E-8F29-68270B73B4CC}" type="slidenum">
              <a:rPr lang="en-US"/>
              <a:pPr>
                <a:defRPr/>
              </a:pPr>
              <a:t>33</a:t>
            </a:fld>
            <a:endParaRPr lang="en-US"/>
          </a:p>
        </p:txBody>
      </p:sp>
      <p:sp>
        <p:nvSpPr>
          <p:cNvPr id="5" name="Text Placeholder 4"/>
          <p:cNvSpPr>
            <a:spLocks noGrp="1"/>
          </p:cNvSpPr>
          <p:nvPr>
            <p:ph type="body" sz="quarter" idx="13"/>
          </p:nvPr>
        </p:nvSpPr>
        <p:spPr>
          <a:xfrm>
            <a:off x="709613" y="184150"/>
            <a:ext cx="3336925" cy="228600"/>
          </a:xfrm>
        </p:spPr>
        <p:txBody>
          <a:bodyPr>
            <a:noAutofit/>
          </a:bodyPr>
          <a:lstStyle/>
          <a:p>
            <a:pPr algn="ctr">
              <a:defRPr/>
            </a:pPr>
            <a:r>
              <a:rPr lang="en-US" sz="800" dirty="0"/>
              <a:t>Planning Process Group – Project Scope Management</a:t>
            </a:r>
          </a:p>
        </p:txBody>
      </p:sp>
      <p:sp>
        <p:nvSpPr>
          <p:cNvPr id="6" name="Text Placeholder 5"/>
          <p:cNvSpPr>
            <a:spLocks noGrp="1"/>
          </p:cNvSpPr>
          <p:nvPr>
            <p:ph type="body" sz="quarter" idx="16"/>
          </p:nvPr>
        </p:nvSpPr>
        <p:spPr>
          <a:xfrm>
            <a:off x="7053263" y="6557963"/>
            <a:ext cx="1981200" cy="228600"/>
          </a:xfrm>
        </p:spPr>
        <p:txBody>
          <a:bodyPr>
            <a:normAutofit fontScale="92500"/>
          </a:bodyPr>
          <a:lstStyle/>
          <a:p>
            <a:pPr>
              <a:defRPr/>
            </a:pPr>
            <a:r>
              <a:rPr lang="en-US" dirty="0"/>
              <a:t>© 2013 Progressive Ventures. All rights reserved.</a:t>
            </a:r>
          </a:p>
        </p:txBody>
      </p:sp>
      <p:sp>
        <p:nvSpPr>
          <p:cNvPr id="7" name="Text Placeholder 6"/>
          <p:cNvSpPr>
            <a:spLocks noGrp="1"/>
          </p:cNvSpPr>
          <p:nvPr>
            <p:ph type="body" sz="quarter" idx="15"/>
          </p:nvPr>
        </p:nvSpPr>
        <p:spPr>
          <a:xfrm>
            <a:off x="381000" y="6434138"/>
            <a:ext cx="2743200" cy="228600"/>
          </a:xfrm>
        </p:spPr>
        <p:txBody>
          <a:bodyPr/>
          <a:lstStyle/>
          <a:p>
            <a:pPr>
              <a:defRPr/>
            </a:pPr>
            <a:r>
              <a:rPr lang="en-US" dirty="0"/>
              <a:t>Systems Approach to Project Management - Fifth Edition</a:t>
            </a:r>
          </a:p>
        </p:txBody>
      </p:sp>
      <p:sp>
        <p:nvSpPr>
          <p:cNvPr id="46086" name="Shape 623617"/>
          <p:cNvSpPr txBox="1">
            <a:spLocks noChangeArrowheads="1"/>
          </p:cNvSpPr>
          <p:nvPr/>
        </p:nvSpPr>
        <p:spPr bwMode="auto">
          <a:xfrm>
            <a:off x="381000" y="512763"/>
            <a:ext cx="8534400" cy="758825"/>
          </a:xfrm>
          <a:prstGeom prst="rect">
            <a:avLst/>
          </a:prstGeom>
          <a:noFill/>
          <a:ln w="9525">
            <a:noFill/>
            <a:miter lim="800000"/>
            <a:headEnd/>
            <a:tailEnd/>
          </a:ln>
        </p:spPr>
        <p:txBody>
          <a:bodyPr lIns="0" tIns="0" rIns="0" bIns="0" anchor="ctr"/>
          <a:lstStyle/>
          <a:p>
            <a:r>
              <a:rPr lang="en-US" sz="2800">
                <a:solidFill>
                  <a:srgbClr val="4B5064"/>
                </a:solidFill>
                <a:latin typeface="Georgia" pitchFamily="18" charset="0"/>
              </a:rPr>
              <a:t>Sample WBS and WBS Dictionary</a:t>
            </a:r>
          </a:p>
        </p:txBody>
      </p:sp>
      <p:pic>
        <p:nvPicPr>
          <p:cNvPr id="46087" name="Picture 1"/>
          <p:cNvPicPr>
            <a:picLocks noChangeAspect="1" noChangeArrowheads="1"/>
          </p:cNvPicPr>
          <p:nvPr/>
        </p:nvPicPr>
        <p:blipFill>
          <a:blip r:embed="rId2" cstate="print"/>
          <a:srcRect/>
          <a:stretch>
            <a:fillRect/>
          </a:stretch>
        </p:blipFill>
        <p:spPr bwMode="auto">
          <a:xfrm>
            <a:off x="563563" y="1206500"/>
            <a:ext cx="8001000" cy="49926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6"/>
          <p:cNvSpPr txBox="1">
            <a:spLocks noGrp="1" noChangeArrowheads="1"/>
          </p:cNvSpPr>
          <p:nvPr/>
        </p:nvSpPr>
        <p:spPr bwMode="auto">
          <a:xfrm>
            <a:off x="6553200" y="6245225"/>
            <a:ext cx="2133600" cy="476250"/>
          </a:xfrm>
          <a:prstGeom prst="rect">
            <a:avLst/>
          </a:prstGeom>
          <a:noFill/>
          <a:ln w="9525">
            <a:noFill/>
            <a:miter lim="800000"/>
            <a:headEnd/>
            <a:tailEnd/>
          </a:ln>
        </p:spPr>
        <p:txBody>
          <a:bodyPr/>
          <a:lstStyle/>
          <a:p>
            <a:pPr algn="r" eaLnBrk="0" hangingPunct="0"/>
            <a:fld id="{8005FCB6-4A53-4FA7-A2F9-8A37B9D5DFC7}" type="slidenum">
              <a:rPr lang="en-US" sz="1400">
                <a:solidFill>
                  <a:schemeClr val="tx1"/>
                </a:solidFill>
              </a:rPr>
              <a:pPr algn="r" eaLnBrk="0" hangingPunct="0"/>
              <a:t>34</a:t>
            </a:fld>
            <a:endParaRPr lang="en-US" sz="1400">
              <a:solidFill>
                <a:schemeClr val="tx1"/>
              </a:solidFill>
            </a:endParaRPr>
          </a:p>
        </p:txBody>
      </p:sp>
      <p:sp>
        <p:nvSpPr>
          <p:cNvPr id="47107" name="Shape 540673"/>
          <p:cNvSpPr>
            <a:spLocks noGrp="1" noChangeArrowheads="1"/>
          </p:cNvSpPr>
          <p:nvPr>
            <p:ph type="title" idx="4294967295"/>
          </p:nvPr>
        </p:nvSpPr>
        <p:spPr/>
        <p:txBody>
          <a:bodyPr lIns="0" tIns="0" rIns="0" bIns="0"/>
          <a:lstStyle/>
          <a:p>
            <a:pPr marL="0" indent="0" defTabSz="914400"/>
            <a:r>
              <a:rPr lang="en-US" smtClean="0"/>
              <a:t>Responsibility Assignment Matrix</a:t>
            </a:r>
          </a:p>
        </p:txBody>
      </p:sp>
      <p:sp>
        <p:nvSpPr>
          <p:cNvPr id="47108" name="Text Box 4"/>
          <p:cNvSpPr txBox="1">
            <a:spLocks noChangeArrowheads="1"/>
          </p:cNvSpPr>
          <p:nvPr/>
        </p:nvSpPr>
        <p:spPr bwMode="auto">
          <a:xfrm>
            <a:off x="609600" y="5210175"/>
            <a:ext cx="8001000" cy="1190625"/>
          </a:xfrm>
          <a:prstGeom prst="rect">
            <a:avLst/>
          </a:prstGeom>
          <a:noFill/>
          <a:ln w="9525">
            <a:noFill/>
            <a:miter lim="800000"/>
            <a:headEnd/>
            <a:tailEnd/>
          </a:ln>
        </p:spPr>
        <p:txBody>
          <a:bodyPr>
            <a:spAutoFit/>
          </a:bodyPr>
          <a:lstStyle/>
          <a:p>
            <a:pPr eaLnBrk="0" hangingPunct="0">
              <a:spcBef>
                <a:spcPct val="50000"/>
              </a:spcBef>
            </a:pPr>
            <a:r>
              <a:rPr lang="en-US"/>
              <a:t>These charts may be made for individuals in a project as well as between the project and </a:t>
            </a:r>
            <a:r>
              <a:rPr lang="en-US">
                <a:solidFill>
                  <a:srgbClr val="FF0000"/>
                </a:solidFill>
              </a:rPr>
              <a:t>key functions from the performing organization</a:t>
            </a:r>
            <a:r>
              <a:rPr lang="en-US"/>
              <a:t>. Also such charts can be developed during planning and execution to highlight roles and responsibilities of </a:t>
            </a:r>
            <a:r>
              <a:rPr lang="en-US">
                <a:solidFill>
                  <a:srgbClr val="FF0000"/>
                </a:solidFill>
              </a:rPr>
              <a:t>Senior managers, sponsor/key internal </a:t>
            </a:r>
            <a:r>
              <a:rPr lang="en-US"/>
              <a:t>stakeholders.</a:t>
            </a:r>
          </a:p>
        </p:txBody>
      </p:sp>
      <p:pic>
        <p:nvPicPr>
          <p:cNvPr id="47109" name="Picture 234" descr="C:\Users\Samuel\Desktop\Capture.PNG"/>
          <p:cNvPicPr>
            <a:picLocks noChangeAspect="1" noChangeArrowheads="1"/>
          </p:cNvPicPr>
          <p:nvPr/>
        </p:nvPicPr>
        <p:blipFill>
          <a:blip r:embed="rId3" cstate="print"/>
          <a:srcRect/>
          <a:stretch>
            <a:fillRect/>
          </a:stretch>
        </p:blipFill>
        <p:spPr bwMode="auto">
          <a:xfrm>
            <a:off x="479425" y="1493838"/>
            <a:ext cx="8164513" cy="3571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2" descr="Schedule2"/>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48131" name="Rectangle 3"/>
          <p:cNvSpPr>
            <a:spLocks noGrp="1"/>
          </p:cNvSpPr>
          <p:nvPr>
            <p:ph type="title"/>
          </p:nvPr>
        </p:nvSpPr>
        <p:spPr>
          <a:xfrm>
            <a:off x="228600" y="-182563"/>
            <a:ext cx="8686800" cy="944563"/>
          </a:xfrm>
        </p:spPr>
        <p:txBody>
          <a:bodyPr/>
          <a:lstStyle/>
          <a:p>
            <a:pPr algn="ctr"/>
            <a:r>
              <a:rPr lang="en-US" sz="2800" smtClean="0"/>
              <a:t>Project Time Management</a:t>
            </a:r>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p:txBody>
          <a:bodyPr/>
          <a:lstStyle/>
          <a:p>
            <a:r>
              <a:rPr lang="en-US" smtClean="0"/>
              <a:t>Scheduling Overview</a:t>
            </a:r>
          </a:p>
        </p:txBody>
      </p:sp>
      <p:graphicFrame>
        <p:nvGraphicFramePr>
          <p:cNvPr id="4" name="Content Placeholder 3"/>
          <p:cNvGraphicFramePr>
            <a:graphicFrameLocks noGrp="1"/>
          </p:cNvGraphicFramePr>
          <p:nvPr>
            <p:ph idx="1"/>
          </p:nvPr>
        </p:nvGraphicFramePr>
        <p:xfrm>
          <a:off x="762000" y="1295400"/>
          <a:ext cx="7013575" cy="3124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9156" name="Flowchart: Document 4"/>
          <p:cNvSpPr>
            <a:spLocks noChangeArrowheads="1"/>
          </p:cNvSpPr>
          <p:nvPr/>
        </p:nvSpPr>
        <p:spPr bwMode="auto">
          <a:xfrm>
            <a:off x="457200" y="4724400"/>
            <a:ext cx="8305800" cy="2133600"/>
          </a:xfrm>
          <a:prstGeom prst="flowChartDocument">
            <a:avLst/>
          </a:prstGeom>
          <a:noFill/>
          <a:ln w="9525" algn="ctr">
            <a:solidFill>
              <a:schemeClr val="tx1"/>
            </a:solidFill>
            <a:round/>
            <a:headEnd/>
            <a:tailEnd/>
          </a:ln>
        </p:spPr>
        <p:txBody>
          <a:bodyPr/>
          <a:lstStyle/>
          <a:p>
            <a:pPr marL="457200" indent="-457200" eaLnBrk="0" hangingPunct="0">
              <a:tabLst>
                <a:tab pos="457200" algn="l"/>
              </a:tabLst>
            </a:pPr>
            <a:endParaRPr lang="en-US"/>
          </a:p>
        </p:txBody>
      </p:sp>
      <p:pic>
        <p:nvPicPr>
          <p:cNvPr id="49157" name="Picture 2"/>
          <p:cNvPicPr>
            <a:picLocks noChangeAspect="1" noChangeArrowheads="1"/>
          </p:cNvPicPr>
          <p:nvPr/>
        </p:nvPicPr>
        <p:blipFill>
          <a:blip r:embed="rId8" cstate="print"/>
          <a:srcRect/>
          <a:stretch>
            <a:fillRect/>
          </a:stretch>
        </p:blipFill>
        <p:spPr bwMode="auto">
          <a:xfrm>
            <a:off x="673100" y="4756150"/>
            <a:ext cx="1471613" cy="1809750"/>
          </a:xfrm>
          <a:prstGeom prst="rect">
            <a:avLst/>
          </a:prstGeom>
          <a:noFill/>
          <a:ln w="9525">
            <a:noFill/>
            <a:miter lim="800000"/>
            <a:headEnd/>
            <a:tailEnd/>
          </a:ln>
        </p:spPr>
      </p:pic>
      <p:pic>
        <p:nvPicPr>
          <p:cNvPr id="49158" name="Picture 3"/>
          <p:cNvPicPr>
            <a:picLocks noChangeAspect="1" noChangeArrowheads="1"/>
          </p:cNvPicPr>
          <p:nvPr/>
        </p:nvPicPr>
        <p:blipFill>
          <a:blip r:embed="rId9" cstate="print"/>
          <a:srcRect/>
          <a:stretch>
            <a:fillRect/>
          </a:stretch>
        </p:blipFill>
        <p:spPr bwMode="auto">
          <a:xfrm>
            <a:off x="2819400" y="4775200"/>
            <a:ext cx="1219200" cy="1752600"/>
          </a:xfrm>
          <a:prstGeom prst="rect">
            <a:avLst/>
          </a:prstGeom>
          <a:noFill/>
          <a:ln w="9525">
            <a:noFill/>
            <a:miter lim="800000"/>
            <a:headEnd/>
            <a:tailEnd/>
          </a:ln>
        </p:spPr>
      </p:pic>
      <p:pic>
        <p:nvPicPr>
          <p:cNvPr id="49159" name="Picture 4"/>
          <p:cNvPicPr>
            <a:picLocks noChangeAspect="1" noChangeArrowheads="1"/>
          </p:cNvPicPr>
          <p:nvPr/>
        </p:nvPicPr>
        <p:blipFill>
          <a:blip r:embed="rId10" cstate="print"/>
          <a:srcRect/>
          <a:stretch>
            <a:fillRect/>
          </a:stretch>
        </p:blipFill>
        <p:spPr bwMode="auto">
          <a:xfrm>
            <a:off x="4800600" y="4851400"/>
            <a:ext cx="3505200" cy="1341438"/>
          </a:xfrm>
          <a:prstGeom prst="rect">
            <a:avLst/>
          </a:prstGeom>
          <a:noFill/>
          <a:ln w="9525">
            <a:noFill/>
            <a:miter lim="800000"/>
            <a:headEnd/>
            <a:tailEnd/>
          </a:ln>
        </p:spPr>
      </p:pic>
      <p:sp>
        <p:nvSpPr>
          <p:cNvPr id="49160" name="TextBox 8"/>
          <p:cNvSpPr txBox="1">
            <a:spLocks noChangeArrowheads="1"/>
          </p:cNvSpPr>
          <p:nvPr/>
        </p:nvSpPr>
        <p:spPr bwMode="auto">
          <a:xfrm>
            <a:off x="228600" y="4343400"/>
            <a:ext cx="3429000" cy="369888"/>
          </a:xfrm>
          <a:prstGeom prst="rect">
            <a:avLst/>
          </a:prstGeom>
          <a:noFill/>
          <a:ln w="9525">
            <a:noFill/>
            <a:miter lim="800000"/>
            <a:headEnd/>
            <a:tailEnd/>
          </a:ln>
        </p:spPr>
        <p:txBody>
          <a:bodyPr>
            <a:spAutoFit/>
          </a:bodyPr>
          <a:lstStyle/>
          <a:p>
            <a:r>
              <a:rPr lang="en-US"/>
              <a:t>Examples of Project Schedules:</a:t>
            </a:r>
          </a:p>
        </p:txBody>
      </p:sp>
      <p:sp>
        <p:nvSpPr>
          <p:cNvPr id="49161" name="TextBox 9"/>
          <p:cNvSpPr txBox="1">
            <a:spLocks noChangeArrowheads="1"/>
          </p:cNvSpPr>
          <p:nvPr/>
        </p:nvSpPr>
        <p:spPr bwMode="auto">
          <a:xfrm>
            <a:off x="1295400" y="6505575"/>
            <a:ext cx="990600" cy="276225"/>
          </a:xfrm>
          <a:prstGeom prst="rect">
            <a:avLst/>
          </a:prstGeom>
          <a:noFill/>
          <a:ln w="9525">
            <a:noFill/>
            <a:miter lim="800000"/>
            <a:headEnd/>
            <a:tailEnd/>
          </a:ln>
        </p:spPr>
        <p:txBody>
          <a:bodyPr>
            <a:spAutoFit/>
          </a:bodyPr>
          <a:lstStyle/>
          <a:p>
            <a:r>
              <a:rPr lang="en-US" sz="1200"/>
              <a:t>Activity List</a:t>
            </a:r>
          </a:p>
        </p:txBody>
      </p:sp>
      <p:sp>
        <p:nvSpPr>
          <p:cNvPr id="49162" name="TextBox 10"/>
          <p:cNvSpPr txBox="1">
            <a:spLocks noChangeArrowheads="1"/>
          </p:cNvSpPr>
          <p:nvPr/>
        </p:nvSpPr>
        <p:spPr bwMode="auto">
          <a:xfrm>
            <a:off x="3238500" y="6480175"/>
            <a:ext cx="838200" cy="276225"/>
          </a:xfrm>
          <a:prstGeom prst="rect">
            <a:avLst/>
          </a:prstGeom>
          <a:noFill/>
          <a:ln w="9525">
            <a:noFill/>
            <a:miter lim="800000"/>
            <a:headEnd/>
            <a:tailEnd/>
          </a:ln>
        </p:spPr>
        <p:txBody>
          <a:bodyPr>
            <a:spAutoFit/>
          </a:bodyPr>
          <a:lstStyle/>
          <a:p>
            <a:r>
              <a:rPr lang="en-US" sz="1200"/>
              <a:t>Bar Chart</a:t>
            </a:r>
          </a:p>
        </p:txBody>
      </p:sp>
      <p:sp>
        <p:nvSpPr>
          <p:cNvPr id="49163" name="TextBox 11"/>
          <p:cNvSpPr txBox="1">
            <a:spLocks noChangeArrowheads="1"/>
          </p:cNvSpPr>
          <p:nvPr/>
        </p:nvSpPr>
        <p:spPr bwMode="auto">
          <a:xfrm>
            <a:off x="4953000" y="6175375"/>
            <a:ext cx="1371600" cy="276225"/>
          </a:xfrm>
          <a:prstGeom prst="rect">
            <a:avLst/>
          </a:prstGeom>
          <a:noFill/>
          <a:ln w="9525">
            <a:noFill/>
            <a:miter lim="800000"/>
            <a:headEnd/>
            <a:tailEnd/>
          </a:ln>
        </p:spPr>
        <p:txBody>
          <a:bodyPr>
            <a:spAutoFit/>
          </a:bodyPr>
          <a:lstStyle/>
          <a:p>
            <a:r>
              <a:rPr lang="en-US" sz="1200"/>
              <a:t>Network Diagram</a:t>
            </a:r>
          </a:p>
        </p:txBody>
      </p:sp>
      <p:sp>
        <p:nvSpPr>
          <p:cNvPr id="14" name="Oval 13"/>
          <p:cNvSpPr/>
          <p:nvPr/>
        </p:nvSpPr>
        <p:spPr bwMode="auto">
          <a:xfrm>
            <a:off x="4724400" y="2514600"/>
            <a:ext cx="2286000" cy="1981200"/>
          </a:xfrm>
          <a:prstGeom prst="ellipse">
            <a:avLst/>
          </a:prstGeom>
          <a:gradFill>
            <a:gsLst>
              <a:gs pos="0">
                <a:schemeClr val="accent4">
                  <a:tint val="50000"/>
                  <a:satMod val="300000"/>
                  <a:alpha val="40000"/>
                </a:schemeClr>
              </a:gs>
              <a:gs pos="35000">
                <a:schemeClr val="accent4">
                  <a:tint val="37000"/>
                  <a:satMod val="300000"/>
                </a:schemeClr>
              </a:gs>
              <a:gs pos="100000">
                <a:schemeClr val="accent4">
                  <a:tint val="15000"/>
                  <a:satMod val="350000"/>
                </a:schemeClr>
              </a:gs>
            </a:gsLst>
          </a:gradFill>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a:lstStyle/>
          <a:p>
            <a:pPr marL="457200" indent="-457200" eaLnBrk="0" hangingPunct="0">
              <a:tabLst>
                <a:tab pos="457200" algn="l"/>
              </a:tabLst>
              <a:defRPr/>
            </a:pPr>
            <a:endParaRPr lang="en-US" sz="1400" dirty="0">
              <a:solidFill>
                <a:srgbClr val="0000FF"/>
              </a:solidFill>
              <a:latin typeface="Arial" pitchFamily="34" charset="0"/>
              <a:cs typeface="Times New Roman" pitchFamily="18" charset="0"/>
            </a:endParaRPr>
          </a:p>
          <a:p>
            <a:pPr marL="457200" indent="-457200" eaLnBrk="0" hangingPunct="0">
              <a:tabLst>
                <a:tab pos="457200" algn="l"/>
              </a:tabLst>
              <a:defRPr/>
            </a:pPr>
            <a:r>
              <a:rPr lang="en-US" sz="1400" b="1" dirty="0">
                <a:solidFill>
                  <a:schemeClr val="tx1"/>
                </a:solidFill>
                <a:latin typeface="Arial" pitchFamily="34" charset="0"/>
                <a:cs typeface="Times New Roman" pitchFamily="18" charset="0"/>
              </a:rPr>
              <a:t>Project specific </a:t>
            </a:r>
          </a:p>
          <a:p>
            <a:pPr marL="457200" indent="-457200" eaLnBrk="0" hangingPunct="0">
              <a:tabLst>
                <a:tab pos="457200" algn="l"/>
              </a:tabLst>
              <a:defRPr/>
            </a:pPr>
            <a:r>
              <a:rPr lang="en-US" sz="1400" b="1" dirty="0">
                <a:solidFill>
                  <a:schemeClr val="tx1"/>
                </a:solidFill>
                <a:latin typeface="Arial" pitchFamily="34" charset="0"/>
                <a:cs typeface="Times New Roman" pitchFamily="18" charset="0"/>
              </a:rPr>
              <a:t>data ( WBS, </a:t>
            </a:r>
          </a:p>
          <a:p>
            <a:pPr marL="457200" indent="-457200" eaLnBrk="0" hangingPunct="0">
              <a:tabLst>
                <a:tab pos="457200" algn="l"/>
              </a:tabLst>
              <a:defRPr/>
            </a:pPr>
            <a:r>
              <a:rPr lang="en-US" sz="1400" b="1" dirty="0">
                <a:solidFill>
                  <a:schemeClr val="tx1"/>
                </a:solidFill>
                <a:latin typeface="Arial" pitchFamily="34" charset="0"/>
                <a:cs typeface="Times New Roman" pitchFamily="18" charset="0"/>
              </a:rPr>
              <a:t>Activities, </a:t>
            </a:r>
          </a:p>
          <a:p>
            <a:pPr marL="457200" indent="-457200" eaLnBrk="0" hangingPunct="0">
              <a:tabLst>
                <a:tab pos="457200" algn="l"/>
              </a:tabLst>
              <a:defRPr/>
            </a:pPr>
            <a:r>
              <a:rPr lang="en-US" sz="1400" b="1" dirty="0">
                <a:solidFill>
                  <a:schemeClr val="tx1"/>
                </a:solidFill>
                <a:latin typeface="Arial" pitchFamily="34" charset="0"/>
                <a:cs typeface="Times New Roman" pitchFamily="18" charset="0"/>
              </a:rPr>
              <a:t>Resources, etc)</a:t>
            </a:r>
          </a:p>
        </p:txBody>
      </p:sp>
      <p:sp>
        <p:nvSpPr>
          <p:cNvPr id="15" name="Flowchart: Document 14"/>
          <p:cNvSpPr/>
          <p:nvPr/>
        </p:nvSpPr>
        <p:spPr bwMode="auto">
          <a:xfrm>
            <a:off x="4191000" y="4114800"/>
            <a:ext cx="1524000" cy="762000"/>
          </a:xfrm>
          <a:prstGeom prst="flowChartDocument">
            <a:avLst/>
          </a:pr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5400000" scaled="1"/>
            <a:tileRect/>
          </a:gradFill>
          <a:ln>
            <a:headEnd type="none" w="med" len="med"/>
            <a:tailEnd type="none" w="med" len="med"/>
          </a:ln>
          <a:effectLst>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a:lstStyle/>
          <a:p>
            <a:pPr marL="457200" indent="-457200" algn="ctr" eaLnBrk="0" hangingPunct="0">
              <a:tabLst>
                <a:tab pos="457200" algn="l"/>
              </a:tabLst>
              <a:defRPr/>
            </a:pPr>
            <a:r>
              <a:rPr lang="en-US" dirty="0">
                <a:solidFill>
                  <a:schemeClr val="bg1"/>
                </a:solidFill>
                <a:latin typeface="Arial" pitchFamily="34" charset="0"/>
                <a:cs typeface="Times New Roman" pitchFamily="18" charset="0"/>
              </a:rPr>
              <a:t>Project </a:t>
            </a:r>
          </a:p>
          <a:p>
            <a:pPr marL="457200" indent="-457200" algn="ctr" eaLnBrk="0" hangingPunct="0">
              <a:tabLst>
                <a:tab pos="457200" algn="l"/>
              </a:tabLst>
              <a:defRPr/>
            </a:pPr>
            <a:r>
              <a:rPr lang="en-US" dirty="0">
                <a:solidFill>
                  <a:schemeClr val="bg1"/>
                </a:solidFill>
                <a:latin typeface="Arial" pitchFamily="34" charset="0"/>
                <a:cs typeface="Times New Roman" pitchFamily="18" charset="0"/>
              </a:rPr>
              <a:t>Schedule</a:t>
            </a:r>
          </a:p>
        </p:txBody>
      </p:sp>
      <p:sp>
        <p:nvSpPr>
          <p:cNvPr id="16" name="Oval Callout 15"/>
          <p:cNvSpPr/>
          <p:nvPr/>
        </p:nvSpPr>
        <p:spPr bwMode="auto">
          <a:xfrm>
            <a:off x="6172200" y="762000"/>
            <a:ext cx="1524000" cy="909638"/>
          </a:xfrm>
          <a:prstGeom prst="wedgeEllipseCallout">
            <a:avLst>
              <a:gd name="adj1" fmla="val -136897"/>
              <a:gd name="adj2" fmla="val 43755"/>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a:spAutoFit/>
          </a:bodyPr>
          <a:lstStyle/>
          <a:p>
            <a:pPr marL="457200" indent="-457200" eaLnBrk="0" hangingPunct="0">
              <a:tabLst>
                <a:tab pos="457200" algn="l"/>
              </a:tabLst>
              <a:defRPr/>
            </a:pPr>
            <a:r>
              <a:rPr lang="en-US" sz="1200" dirty="0"/>
              <a:t>Forward/</a:t>
            </a:r>
          </a:p>
          <a:p>
            <a:pPr marL="457200" indent="-457200" eaLnBrk="0" hangingPunct="0">
              <a:tabLst>
                <a:tab pos="457200" algn="l"/>
              </a:tabLst>
              <a:defRPr/>
            </a:pPr>
            <a:r>
              <a:rPr lang="en-US" sz="1200" dirty="0"/>
              <a:t>Reverse</a:t>
            </a:r>
          </a:p>
          <a:p>
            <a:pPr marL="457200" indent="-457200" eaLnBrk="0" hangingPunct="0">
              <a:tabLst>
                <a:tab pos="457200" algn="l"/>
              </a:tabLst>
              <a:defRPr/>
            </a:pPr>
            <a:r>
              <a:rPr lang="en-US" sz="1200" dirty="0"/>
              <a:t>CPM/CCPM</a:t>
            </a:r>
          </a:p>
        </p:txBody>
      </p:sp>
      <p:sp>
        <p:nvSpPr>
          <p:cNvPr id="17" name="Oval Callout 16"/>
          <p:cNvSpPr/>
          <p:nvPr/>
        </p:nvSpPr>
        <p:spPr bwMode="auto">
          <a:xfrm>
            <a:off x="6629400" y="1600200"/>
            <a:ext cx="1524000" cy="909638"/>
          </a:xfrm>
          <a:prstGeom prst="wedgeEllipseCallout">
            <a:avLst>
              <a:gd name="adj1" fmla="val -181673"/>
              <a:gd name="adj2" fmla="val 46758"/>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a:spAutoFit/>
          </a:bodyPr>
          <a:lstStyle/>
          <a:p>
            <a:pPr marL="457200" indent="-457200" eaLnBrk="0" hangingPunct="0">
              <a:tabLst>
                <a:tab pos="457200" algn="l"/>
              </a:tabLst>
              <a:defRPr/>
            </a:pPr>
            <a:r>
              <a:rPr lang="en-US" sz="1200" dirty="0"/>
              <a:t>MSP</a:t>
            </a:r>
          </a:p>
          <a:p>
            <a:pPr marL="457200" indent="-457200" eaLnBrk="0" hangingPunct="0">
              <a:tabLst>
                <a:tab pos="457200" algn="l"/>
              </a:tabLst>
              <a:defRPr/>
            </a:pPr>
            <a:r>
              <a:rPr lang="en-US" sz="1200" dirty="0"/>
              <a:t>Primavera</a:t>
            </a:r>
          </a:p>
          <a:p>
            <a:pPr marL="457200" indent="-457200" eaLnBrk="0" hangingPunct="0">
              <a:tabLst>
                <a:tab pos="457200" algn="l"/>
              </a:tabLst>
              <a:defRPr/>
            </a:pPr>
            <a:r>
              <a:rPr lang="en-US" sz="1200" dirty="0"/>
              <a:t>Open project</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p:txBody>
          <a:bodyPr/>
          <a:lstStyle/>
          <a:p>
            <a:r>
              <a:rPr lang="en-US" smtClean="0"/>
              <a:t>Scheduling </a:t>
            </a:r>
          </a:p>
        </p:txBody>
      </p:sp>
      <p:graphicFrame>
        <p:nvGraphicFramePr>
          <p:cNvPr id="4" name="Content Placeholder 3"/>
          <p:cNvGraphicFramePr>
            <a:graphicFrameLocks noGrp="1"/>
          </p:cNvGraphicFramePr>
          <p:nvPr>
            <p:ph idx="1"/>
          </p:nvPr>
        </p:nvGraphicFramePr>
        <p:xfrm>
          <a:off x="301625" y="1524000"/>
          <a:ext cx="8534400" cy="45989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6"/>
          <p:cNvSpPr txBox="1">
            <a:spLocks noGrp="1" noChangeArrowheads="1"/>
          </p:cNvSpPr>
          <p:nvPr/>
        </p:nvSpPr>
        <p:spPr bwMode="auto">
          <a:xfrm>
            <a:off x="6553200" y="6245225"/>
            <a:ext cx="2133600" cy="476250"/>
          </a:xfrm>
          <a:prstGeom prst="rect">
            <a:avLst/>
          </a:prstGeom>
          <a:noFill/>
          <a:ln w="9525">
            <a:noFill/>
            <a:miter lim="800000"/>
            <a:headEnd/>
            <a:tailEnd/>
          </a:ln>
        </p:spPr>
        <p:txBody>
          <a:bodyPr/>
          <a:lstStyle/>
          <a:p>
            <a:pPr algn="r" eaLnBrk="0" hangingPunct="0"/>
            <a:fld id="{185F6FE8-C1B9-435A-9D1F-A83A150857A9}" type="slidenum">
              <a:rPr lang="en-US" sz="1400">
                <a:solidFill>
                  <a:schemeClr val="tx1"/>
                </a:solidFill>
              </a:rPr>
              <a:pPr algn="r" eaLnBrk="0" hangingPunct="0"/>
              <a:t>38</a:t>
            </a:fld>
            <a:endParaRPr lang="en-US" sz="1400">
              <a:solidFill>
                <a:schemeClr val="tx1"/>
              </a:solidFill>
            </a:endParaRPr>
          </a:p>
        </p:txBody>
      </p:sp>
      <p:sp>
        <p:nvSpPr>
          <p:cNvPr id="51203" name="Shape 552961"/>
          <p:cNvSpPr>
            <a:spLocks noGrp="1" noChangeArrowheads="1"/>
          </p:cNvSpPr>
          <p:nvPr>
            <p:ph type="title" idx="4294967295"/>
          </p:nvPr>
        </p:nvSpPr>
        <p:spPr>
          <a:xfrm>
            <a:off x="152400" y="50800"/>
            <a:ext cx="7924800" cy="1219200"/>
          </a:xfrm>
        </p:spPr>
        <p:txBody>
          <a:bodyPr wrap="none" anchor="ctr"/>
          <a:lstStyle/>
          <a:p>
            <a:pPr marL="0" indent="0" defTabSz="914400"/>
            <a:r>
              <a:rPr lang="en-US" smtClean="0"/>
              <a:t>Schedule Development</a:t>
            </a:r>
          </a:p>
        </p:txBody>
      </p:sp>
      <p:sp>
        <p:nvSpPr>
          <p:cNvPr id="51204" name="Rounded Rectangle 15"/>
          <p:cNvSpPr>
            <a:spLocks noChangeArrowheads="1"/>
          </p:cNvSpPr>
          <p:nvPr/>
        </p:nvSpPr>
        <p:spPr bwMode="auto">
          <a:xfrm>
            <a:off x="1905000" y="1447800"/>
            <a:ext cx="5105400" cy="4572000"/>
          </a:xfrm>
          <a:prstGeom prst="roundRect">
            <a:avLst>
              <a:gd name="adj" fmla="val 16667"/>
            </a:avLst>
          </a:prstGeom>
          <a:solidFill>
            <a:schemeClr val="bg1"/>
          </a:solidFill>
          <a:ln w="9525" algn="ctr">
            <a:solidFill>
              <a:schemeClr val="tx1"/>
            </a:solidFill>
            <a:round/>
            <a:headEnd/>
            <a:tailEnd/>
          </a:ln>
        </p:spPr>
        <p:txBody>
          <a:bodyPr/>
          <a:lstStyle/>
          <a:p>
            <a:pPr marL="457200" indent="-457200" eaLnBrk="0" hangingPunct="0">
              <a:tabLst>
                <a:tab pos="457200" algn="l"/>
              </a:tabLst>
            </a:pPr>
            <a:endParaRPr lang="en-US"/>
          </a:p>
        </p:txBody>
      </p:sp>
      <p:sp>
        <p:nvSpPr>
          <p:cNvPr id="51205" name="Flowchart: Predefined Process 16">
            <a:hlinkClick r:id="rId3" action="ppaction://hlinksldjump"/>
          </p:cNvPr>
          <p:cNvSpPr>
            <a:spLocks noChangeArrowheads="1"/>
          </p:cNvSpPr>
          <p:nvPr/>
        </p:nvSpPr>
        <p:spPr bwMode="auto">
          <a:xfrm>
            <a:off x="3708400" y="2057400"/>
            <a:ext cx="1524000" cy="461963"/>
          </a:xfrm>
          <a:prstGeom prst="flowChartPredefinedProcess">
            <a:avLst/>
          </a:prstGeom>
          <a:solidFill>
            <a:srgbClr val="6969FF"/>
          </a:solidFill>
          <a:ln w="9525" algn="ctr">
            <a:solidFill>
              <a:schemeClr val="tx1"/>
            </a:solidFill>
            <a:round/>
            <a:headEnd/>
            <a:tailEnd/>
          </a:ln>
        </p:spPr>
        <p:txBody>
          <a:bodyPr>
            <a:spAutoFit/>
          </a:bodyPr>
          <a:lstStyle/>
          <a:p>
            <a:pPr marL="457200" indent="-457200" algn="ctr" eaLnBrk="0" hangingPunct="0">
              <a:tabLst>
                <a:tab pos="457200" algn="l"/>
              </a:tabLst>
            </a:pPr>
            <a:r>
              <a:rPr lang="en-US" sz="1200">
                <a:solidFill>
                  <a:schemeClr val="bg1"/>
                </a:solidFill>
              </a:rPr>
              <a:t>Define </a:t>
            </a:r>
          </a:p>
          <a:p>
            <a:pPr marL="457200" indent="-457200" algn="ctr" eaLnBrk="0" hangingPunct="0">
              <a:tabLst>
                <a:tab pos="457200" algn="l"/>
              </a:tabLst>
            </a:pPr>
            <a:r>
              <a:rPr lang="en-US" sz="1200">
                <a:solidFill>
                  <a:schemeClr val="bg1"/>
                </a:solidFill>
              </a:rPr>
              <a:t>Activities</a:t>
            </a:r>
          </a:p>
        </p:txBody>
      </p:sp>
      <p:sp>
        <p:nvSpPr>
          <p:cNvPr id="51206" name="Flowchart: Predefined Process 18">
            <a:hlinkClick r:id="rId4" action="ppaction://hlinksldjump"/>
          </p:cNvPr>
          <p:cNvSpPr>
            <a:spLocks noChangeArrowheads="1"/>
          </p:cNvSpPr>
          <p:nvPr/>
        </p:nvSpPr>
        <p:spPr bwMode="auto">
          <a:xfrm>
            <a:off x="2286000" y="3505200"/>
            <a:ext cx="1524000" cy="461963"/>
          </a:xfrm>
          <a:prstGeom prst="flowChartPredefinedProcess">
            <a:avLst/>
          </a:prstGeom>
          <a:solidFill>
            <a:srgbClr val="6969FF"/>
          </a:solidFill>
          <a:ln w="9525" algn="ctr">
            <a:solidFill>
              <a:schemeClr val="tx1"/>
            </a:solidFill>
            <a:round/>
            <a:headEnd/>
            <a:tailEnd/>
          </a:ln>
        </p:spPr>
        <p:txBody>
          <a:bodyPr>
            <a:spAutoFit/>
          </a:bodyPr>
          <a:lstStyle/>
          <a:p>
            <a:pPr marL="457200" indent="-457200" algn="ctr" eaLnBrk="0" hangingPunct="0">
              <a:tabLst>
                <a:tab pos="457200" algn="l"/>
              </a:tabLst>
            </a:pPr>
            <a:r>
              <a:rPr lang="en-US" sz="1200">
                <a:solidFill>
                  <a:schemeClr val="bg1"/>
                </a:solidFill>
              </a:rPr>
              <a:t>Sequence</a:t>
            </a:r>
          </a:p>
          <a:p>
            <a:pPr marL="457200" indent="-457200" algn="ctr" eaLnBrk="0" hangingPunct="0">
              <a:tabLst>
                <a:tab pos="457200" algn="l"/>
              </a:tabLst>
            </a:pPr>
            <a:r>
              <a:rPr lang="en-US" sz="1200">
                <a:solidFill>
                  <a:schemeClr val="bg1"/>
                </a:solidFill>
              </a:rPr>
              <a:t>Activities</a:t>
            </a:r>
          </a:p>
        </p:txBody>
      </p:sp>
      <p:sp>
        <p:nvSpPr>
          <p:cNvPr id="51207" name="Flowchart: Predefined Process 19">
            <a:hlinkClick r:id="rId5" action="ppaction://hlinksldjump"/>
          </p:cNvPr>
          <p:cNvSpPr>
            <a:spLocks noChangeArrowheads="1"/>
          </p:cNvSpPr>
          <p:nvPr/>
        </p:nvSpPr>
        <p:spPr bwMode="auto">
          <a:xfrm>
            <a:off x="4914900" y="3048000"/>
            <a:ext cx="1524000" cy="461963"/>
          </a:xfrm>
          <a:prstGeom prst="flowChartPredefinedProcess">
            <a:avLst/>
          </a:prstGeom>
          <a:solidFill>
            <a:srgbClr val="6969FF"/>
          </a:solidFill>
          <a:ln w="9525" algn="ctr">
            <a:solidFill>
              <a:schemeClr val="tx1"/>
            </a:solidFill>
            <a:round/>
            <a:headEnd/>
            <a:tailEnd/>
          </a:ln>
        </p:spPr>
        <p:txBody>
          <a:bodyPr>
            <a:spAutoFit/>
          </a:bodyPr>
          <a:lstStyle/>
          <a:p>
            <a:pPr marL="457200" indent="-457200" algn="ctr" eaLnBrk="0" hangingPunct="0">
              <a:tabLst>
                <a:tab pos="457200" algn="l"/>
              </a:tabLst>
            </a:pPr>
            <a:r>
              <a:rPr lang="en-US" sz="1200">
                <a:solidFill>
                  <a:schemeClr val="bg1"/>
                </a:solidFill>
              </a:rPr>
              <a:t>Est  Activity</a:t>
            </a:r>
          </a:p>
          <a:p>
            <a:pPr marL="457200" indent="-457200" algn="ctr" eaLnBrk="0" hangingPunct="0">
              <a:tabLst>
                <a:tab pos="457200" algn="l"/>
              </a:tabLst>
            </a:pPr>
            <a:r>
              <a:rPr lang="en-US" sz="1200">
                <a:solidFill>
                  <a:schemeClr val="bg1"/>
                </a:solidFill>
              </a:rPr>
              <a:t> Resources</a:t>
            </a:r>
          </a:p>
        </p:txBody>
      </p:sp>
      <p:sp>
        <p:nvSpPr>
          <p:cNvPr id="51208" name="Flowchart: Predefined Process 20">
            <a:hlinkClick r:id="rId6" action="ppaction://hlinksldjump"/>
          </p:cNvPr>
          <p:cNvSpPr>
            <a:spLocks noChangeArrowheads="1"/>
          </p:cNvSpPr>
          <p:nvPr/>
        </p:nvSpPr>
        <p:spPr bwMode="auto">
          <a:xfrm>
            <a:off x="3810000" y="5105400"/>
            <a:ext cx="1524000" cy="461963"/>
          </a:xfrm>
          <a:prstGeom prst="flowChartPredefinedProcess">
            <a:avLst/>
          </a:prstGeom>
          <a:solidFill>
            <a:srgbClr val="6969FF"/>
          </a:solidFill>
          <a:ln w="9525" algn="ctr">
            <a:solidFill>
              <a:schemeClr val="tx1"/>
            </a:solidFill>
            <a:round/>
            <a:headEnd/>
            <a:tailEnd/>
          </a:ln>
        </p:spPr>
        <p:txBody>
          <a:bodyPr>
            <a:spAutoFit/>
          </a:bodyPr>
          <a:lstStyle/>
          <a:p>
            <a:pPr marL="457200" indent="-457200" algn="ctr" eaLnBrk="0" hangingPunct="0">
              <a:tabLst>
                <a:tab pos="457200" algn="l"/>
              </a:tabLst>
            </a:pPr>
            <a:r>
              <a:rPr lang="en-US" sz="1200">
                <a:solidFill>
                  <a:schemeClr val="bg1"/>
                </a:solidFill>
              </a:rPr>
              <a:t>Develop </a:t>
            </a:r>
          </a:p>
          <a:p>
            <a:pPr marL="457200" indent="-457200" algn="ctr" eaLnBrk="0" hangingPunct="0">
              <a:tabLst>
                <a:tab pos="457200" algn="l"/>
              </a:tabLst>
            </a:pPr>
            <a:r>
              <a:rPr lang="en-US" sz="1200">
                <a:solidFill>
                  <a:schemeClr val="bg1"/>
                </a:solidFill>
              </a:rPr>
              <a:t>Schedule</a:t>
            </a:r>
          </a:p>
        </p:txBody>
      </p:sp>
      <p:sp>
        <p:nvSpPr>
          <p:cNvPr id="51209" name="Flowchart: Predefined Process 21"/>
          <p:cNvSpPr>
            <a:spLocks noChangeArrowheads="1"/>
          </p:cNvSpPr>
          <p:nvPr/>
        </p:nvSpPr>
        <p:spPr bwMode="auto">
          <a:xfrm>
            <a:off x="1257300" y="2052638"/>
            <a:ext cx="1524000" cy="461962"/>
          </a:xfrm>
          <a:prstGeom prst="flowChartPredefinedProcess">
            <a:avLst/>
          </a:prstGeom>
          <a:solidFill>
            <a:srgbClr val="CDCDFF"/>
          </a:solidFill>
          <a:ln w="9525" algn="ctr">
            <a:solidFill>
              <a:schemeClr val="tx1"/>
            </a:solidFill>
            <a:round/>
            <a:headEnd/>
            <a:tailEnd/>
          </a:ln>
        </p:spPr>
        <p:txBody>
          <a:bodyPr>
            <a:spAutoFit/>
          </a:bodyPr>
          <a:lstStyle/>
          <a:p>
            <a:pPr marL="457200" indent="-457200" algn="ctr" eaLnBrk="0" hangingPunct="0">
              <a:tabLst>
                <a:tab pos="457200" algn="l"/>
              </a:tabLst>
            </a:pPr>
            <a:r>
              <a:rPr lang="en-US" sz="1200">
                <a:solidFill>
                  <a:schemeClr val="tx1"/>
                </a:solidFill>
              </a:rPr>
              <a:t>Create </a:t>
            </a:r>
          </a:p>
          <a:p>
            <a:pPr marL="457200" indent="-457200" algn="ctr" eaLnBrk="0" hangingPunct="0">
              <a:tabLst>
                <a:tab pos="457200" algn="l"/>
              </a:tabLst>
            </a:pPr>
            <a:r>
              <a:rPr lang="en-US" sz="1200">
                <a:solidFill>
                  <a:schemeClr val="tx1"/>
                </a:solidFill>
              </a:rPr>
              <a:t>WBS</a:t>
            </a:r>
          </a:p>
        </p:txBody>
      </p:sp>
      <p:sp>
        <p:nvSpPr>
          <p:cNvPr id="51210" name="Flowchart: Predefined Process 40">
            <a:hlinkClick r:id="rId7" action="ppaction://hlinksldjump"/>
          </p:cNvPr>
          <p:cNvSpPr>
            <a:spLocks noChangeArrowheads="1"/>
          </p:cNvSpPr>
          <p:nvPr/>
        </p:nvSpPr>
        <p:spPr bwMode="auto">
          <a:xfrm>
            <a:off x="4800600" y="4033838"/>
            <a:ext cx="1676400" cy="461962"/>
          </a:xfrm>
          <a:prstGeom prst="flowChartPredefinedProcess">
            <a:avLst/>
          </a:prstGeom>
          <a:solidFill>
            <a:srgbClr val="6969FF"/>
          </a:solidFill>
          <a:ln w="9525" algn="ctr">
            <a:solidFill>
              <a:schemeClr val="tx1"/>
            </a:solidFill>
            <a:round/>
            <a:headEnd/>
            <a:tailEnd/>
          </a:ln>
        </p:spPr>
        <p:txBody>
          <a:bodyPr>
            <a:spAutoFit/>
          </a:bodyPr>
          <a:lstStyle/>
          <a:p>
            <a:pPr marL="457200" indent="-457200" algn="ctr" eaLnBrk="0" hangingPunct="0">
              <a:tabLst>
                <a:tab pos="457200" algn="l"/>
              </a:tabLst>
            </a:pPr>
            <a:r>
              <a:rPr lang="en-US" sz="1200">
                <a:solidFill>
                  <a:schemeClr val="bg1"/>
                </a:solidFill>
              </a:rPr>
              <a:t>Est Activity </a:t>
            </a:r>
          </a:p>
          <a:p>
            <a:pPr marL="457200" indent="-457200" algn="ctr" eaLnBrk="0" hangingPunct="0">
              <a:tabLst>
                <a:tab pos="457200" algn="l"/>
              </a:tabLst>
            </a:pPr>
            <a:r>
              <a:rPr lang="en-US" sz="1200">
                <a:solidFill>
                  <a:schemeClr val="bg1"/>
                </a:solidFill>
              </a:rPr>
              <a:t>Durations</a:t>
            </a:r>
          </a:p>
        </p:txBody>
      </p:sp>
      <p:cxnSp>
        <p:nvCxnSpPr>
          <p:cNvPr id="51211" name="Shape 50"/>
          <p:cNvCxnSpPr>
            <a:cxnSpLocks noChangeShapeType="1"/>
            <a:stCxn id="51205" idx="2"/>
            <a:endCxn id="51206" idx="0"/>
          </p:cNvCxnSpPr>
          <p:nvPr/>
        </p:nvCxnSpPr>
        <p:spPr bwMode="auto">
          <a:xfrm rot="5400000">
            <a:off x="3266281" y="2301082"/>
            <a:ext cx="985837" cy="1422400"/>
          </a:xfrm>
          <a:prstGeom prst="bentConnector3">
            <a:avLst>
              <a:gd name="adj1" fmla="val 50000"/>
            </a:avLst>
          </a:prstGeom>
          <a:noFill/>
          <a:ln w="9525" algn="ctr">
            <a:solidFill>
              <a:schemeClr val="tx1"/>
            </a:solidFill>
            <a:round/>
            <a:headEnd/>
            <a:tailEnd type="arrow" w="med" len="med"/>
          </a:ln>
        </p:spPr>
      </p:cxnSp>
      <p:cxnSp>
        <p:nvCxnSpPr>
          <p:cNvPr id="51212" name="Shape 53"/>
          <p:cNvCxnSpPr>
            <a:cxnSpLocks noChangeShapeType="1"/>
            <a:stCxn id="51205" idx="2"/>
            <a:endCxn id="51207" idx="0"/>
          </p:cNvCxnSpPr>
          <p:nvPr/>
        </p:nvCxnSpPr>
        <p:spPr bwMode="auto">
          <a:xfrm rot="16200000" flipH="1">
            <a:off x="4809331" y="2180432"/>
            <a:ext cx="528637" cy="1206500"/>
          </a:xfrm>
          <a:prstGeom prst="bentConnector3">
            <a:avLst>
              <a:gd name="adj1" fmla="val 50000"/>
            </a:avLst>
          </a:prstGeom>
          <a:noFill/>
          <a:ln w="9525" algn="ctr">
            <a:solidFill>
              <a:schemeClr val="tx1"/>
            </a:solidFill>
            <a:round/>
            <a:headEnd/>
            <a:tailEnd type="arrow" w="med" len="med"/>
          </a:ln>
        </p:spPr>
      </p:cxnSp>
      <p:cxnSp>
        <p:nvCxnSpPr>
          <p:cNvPr id="51213" name="Elbow Connector 56"/>
          <p:cNvCxnSpPr>
            <a:cxnSpLocks noChangeShapeType="1"/>
            <a:stCxn id="51207" idx="2"/>
            <a:endCxn id="51210" idx="0"/>
          </p:cNvCxnSpPr>
          <p:nvPr/>
        </p:nvCxnSpPr>
        <p:spPr bwMode="auto">
          <a:xfrm rot="5400000">
            <a:off x="5395912" y="3752851"/>
            <a:ext cx="523875" cy="38100"/>
          </a:xfrm>
          <a:prstGeom prst="bentConnector3">
            <a:avLst>
              <a:gd name="adj1" fmla="val 50000"/>
            </a:avLst>
          </a:prstGeom>
          <a:noFill/>
          <a:ln w="9525" algn="ctr">
            <a:solidFill>
              <a:schemeClr val="tx1"/>
            </a:solidFill>
            <a:round/>
            <a:headEnd/>
            <a:tailEnd type="arrow" w="med" len="med"/>
          </a:ln>
        </p:spPr>
      </p:cxnSp>
      <p:cxnSp>
        <p:nvCxnSpPr>
          <p:cNvPr id="51214" name="Elbow Connector 58"/>
          <p:cNvCxnSpPr>
            <a:cxnSpLocks noChangeShapeType="1"/>
            <a:stCxn id="51210" idx="2"/>
            <a:endCxn id="51208" idx="0"/>
          </p:cNvCxnSpPr>
          <p:nvPr/>
        </p:nvCxnSpPr>
        <p:spPr bwMode="auto">
          <a:xfrm rot="5400000">
            <a:off x="4800600" y="4267200"/>
            <a:ext cx="609600" cy="1066800"/>
          </a:xfrm>
          <a:prstGeom prst="bentConnector3">
            <a:avLst>
              <a:gd name="adj1" fmla="val 50000"/>
            </a:avLst>
          </a:prstGeom>
          <a:noFill/>
          <a:ln w="9525" algn="ctr">
            <a:solidFill>
              <a:schemeClr val="tx1"/>
            </a:solidFill>
            <a:round/>
            <a:headEnd/>
            <a:tailEnd type="arrow" w="med" len="med"/>
          </a:ln>
        </p:spPr>
      </p:cxnSp>
      <p:cxnSp>
        <p:nvCxnSpPr>
          <p:cNvPr id="51215" name="Elbow Connector 60"/>
          <p:cNvCxnSpPr>
            <a:cxnSpLocks noChangeShapeType="1"/>
            <a:stCxn id="51206" idx="2"/>
            <a:endCxn id="51208" idx="0"/>
          </p:cNvCxnSpPr>
          <p:nvPr/>
        </p:nvCxnSpPr>
        <p:spPr bwMode="auto">
          <a:xfrm rot="16200000" flipH="1">
            <a:off x="3240881" y="3774282"/>
            <a:ext cx="1138237" cy="1524000"/>
          </a:xfrm>
          <a:prstGeom prst="bentConnector3">
            <a:avLst>
              <a:gd name="adj1" fmla="val 50000"/>
            </a:avLst>
          </a:prstGeom>
          <a:noFill/>
          <a:ln w="9525" algn="ctr">
            <a:solidFill>
              <a:schemeClr val="tx1"/>
            </a:solidFill>
            <a:round/>
            <a:headEnd/>
            <a:tailEnd type="arrow" w="med" len="med"/>
          </a:ln>
        </p:spPr>
      </p:cxnSp>
      <p:sp>
        <p:nvSpPr>
          <p:cNvPr id="63" name="TextBox 62"/>
          <p:cNvSpPr txBox="1"/>
          <p:nvPr/>
        </p:nvSpPr>
        <p:spPr>
          <a:xfrm>
            <a:off x="3200400" y="4356100"/>
            <a:ext cx="1143000" cy="369888"/>
          </a:xfrm>
          <a:prstGeom prst="rect">
            <a:avLst/>
          </a:prstGeom>
          <a:solidFill>
            <a:schemeClr val="bg1">
              <a:lumMod val="95000"/>
            </a:schemeClr>
          </a:solidFill>
          <a:ln w="12700">
            <a:solidFill>
              <a:schemeClr val="tx1"/>
            </a:solidFill>
          </a:ln>
          <a:effectLst/>
        </p:spPr>
        <p:txBody>
          <a:bodyPr>
            <a:spAutoFit/>
          </a:bodyPr>
          <a:lstStyle/>
          <a:p>
            <a:pPr algn="ctr">
              <a:defRPr/>
            </a:pPr>
            <a:r>
              <a:rPr lang="en-US" sz="900" dirty="0"/>
              <a:t>Project Schedule</a:t>
            </a:r>
          </a:p>
          <a:p>
            <a:pPr algn="ctr">
              <a:defRPr/>
            </a:pPr>
            <a:r>
              <a:rPr lang="en-US" sz="900" dirty="0"/>
              <a:t>network diagrams</a:t>
            </a:r>
          </a:p>
        </p:txBody>
      </p:sp>
      <p:sp>
        <p:nvSpPr>
          <p:cNvPr id="64" name="TextBox 63"/>
          <p:cNvSpPr txBox="1"/>
          <p:nvPr/>
        </p:nvSpPr>
        <p:spPr>
          <a:xfrm>
            <a:off x="4838700" y="3581400"/>
            <a:ext cx="1600200" cy="369888"/>
          </a:xfrm>
          <a:prstGeom prst="rect">
            <a:avLst/>
          </a:prstGeom>
          <a:solidFill>
            <a:schemeClr val="bg1">
              <a:lumMod val="95000"/>
            </a:schemeClr>
          </a:solidFill>
          <a:ln w="12700">
            <a:solidFill>
              <a:schemeClr val="tx1"/>
            </a:solidFill>
          </a:ln>
          <a:effectLst/>
        </p:spPr>
        <p:txBody>
          <a:bodyPr>
            <a:spAutoFit/>
          </a:bodyPr>
          <a:lstStyle/>
          <a:p>
            <a:pPr algn="ctr">
              <a:defRPr/>
            </a:pPr>
            <a:r>
              <a:rPr lang="en-US" sz="900" dirty="0"/>
              <a:t> Activity Resource</a:t>
            </a:r>
          </a:p>
          <a:p>
            <a:pPr algn="ctr">
              <a:defRPr/>
            </a:pPr>
            <a:r>
              <a:rPr lang="en-US" sz="900" dirty="0"/>
              <a:t> Requirements</a:t>
            </a:r>
          </a:p>
        </p:txBody>
      </p:sp>
      <p:sp>
        <p:nvSpPr>
          <p:cNvPr id="70" name="TextBox 69"/>
          <p:cNvSpPr txBox="1"/>
          <p:nvPr/>
        </p:nvSpPr>
        <p:spPr>
          <a:xfrm>
            <a:off x="4953000" y="4646613"/>
            <a:ext cx="1219200" cy="369887"/>
          </a:xfrm>
          <a:prstGeom prst="rect">
            <a:avLst/>
          </a:prstGeom>
          <a:solidFill>
            <a:schemeClr val="bg1">
              <a:lumMod val="95000"/>
            </a:schemeClr>
          </a:solidFill>
          <a:ln w="12700">
            <a:solidFill>
              <a:schemeClr val="tx1"/>
            </a:solidFill>
          </a:ln>
          <a:effectLst/>
        </p:spPr>
        <p:txBody>
          <a:bodyPr>
            <a:spAutoFit/>
          </a:bodyPr>
          <a:lstStyle/>
          <a:p>
            <a:pPr algn="ctr">
              <a:defRPr/>
            </a:pPr>
            <a:r>
              <a:rPr lang="en-US" sz="900" dirty="0"/>
              <a:t> Activity Duration Estimates</a:t>
            </a:r>
          </a:p>
        </p:txBody>
      </p:sp>
      <p:cxnSp>
        <p:nvCxnSpPr>
          <p:cNvPr id="51219" name="Shape 76"/>
          <p:cNvCxnSpPr>
            <a:cxnSpLocks noChangeShapeType="1"/>
            <a:stCxn id="51209" idx="3"/>
            <a:endCxn id="51205" idx="1"/>
          </p:cNvCxnSpPr>
          <p:nvPr/>
        </p:nvCxnSpPr>
        <p:spPr bwMode="auto">
          <a:xfrm>
            <a:off x="2781300" y="2284413"/>
            <a:ext cx="927100" cy="4762"/>
          </a:xfrm>
          <a:prstGeom prst="bentConnector3">
            <a:avLst>
              <a:gd name="adj1" fmla="val 50000"/>
            </a:avLst>
          </a:prstGeom>
          <a:noFill/>
          <a:ln w="9525" algn="ctr">
            <a:solidFill>
              <a:schemeClr val="tx1"/>
            </a:solidFill>
            <a:round/>
            <a:headEnd/>
            <a:tailEnd type="arrow" w="med" len="med"/>
          </a:ln>
        </p:spPr>
      </p:cxnSp>
      <p:sp>
        <p:nvSpPr>
          <p:cNvPr id="75" name="TextBox 74"/>
          <p:cNvSpPr txBox="1"/>
          <p:nvPr/>
        </p:nvSpPr>
        <p:spPr>
          <a:xfrm>
            <a:off x="2895600" y="2135188"/>
            <a:ext cx="609600" cy="238125"/>
          </a:xfrm>
          <a:prstGeom prst="rect">
            <a:avLst/>
          </a:prstGeom>
          <a:solidFill>
            <a:schemeClr val="bg1">
              <a:lumMod val="95000"/>
            </a:schemeClr>
          </a:solidFill>
          <a:ln w="12700">
            <a:solidFill>
              <a:schemeClr val="tx1"/>
            </a:solidFill>
          </a:ln>
          <a:effectLst/>
        </p:spPr>
        <p:txBody>
          <a:bodyPr>
            <a:spAutoFit/>
          </a:bodyPr>
          <a:lstStyle/>
          <a:p>
            <a:pPr algn="ctr">
              <a:defRPr/>
            </a:pPr>
            <a:r>
              <a:rPr lang="en-US" sz="900" dirty="0"/>
              <a:t> WBS</a:t>
            </a:r>
          </a:p>
        </p:txBody>
      </p:sp>
      <p:sp>
        <p:nvSpPr>
          <p:cNvPr id="51221" name="Flowchart: Predefined Process 92"/>
          <p:cNvSpPr>
            <a:spLocks noChangeArrowheads="1"/>
          </p:cNvSpPr>
          <p:nvPr/>
        </p:nvSpPr>
        <p:spPr bwMode="auto">
          <a:xfrm>
            <a:off x="7162800" y="4872038"/>
            <a:ext cx="1524000" cy="461962"/>
          </a:xfrm>
          <a:prstGeom prst="flowChartPredefinedProcess">
            <a:avLst/>
          </a:prstGeom>
          <a:solidFill>
            <a:srgbClr val="CDCDFF"/>
          </a:solidFill>
          <a:ln w="9525" algn="ctr">
            <a:solidFill>
              <a:schemeClr val="tx1"/>
            </a:solidFill>
            <a:round/>
            <a:headEnd/>
            <a:tailEnd/>
          </a:ln>
        </p:spPr>
        <p:txBody>
          <a:bodyPr>
            <a:spAutoFit/>
          </a:bodyPr>
          <a:lstStyle/>
          <a:p>
            <a:pPr marL="457200" indent="-457200" algn="ctr" eaLnBrk="0" hangingPunct="0">
              <a:tabLst>
                <a:tab pos="457200" algn="l"/>
              </a:tabLst>
            </a:pPr>
            <a:r>
              <a:rPr lang="en-US" sz="1200">
                <a:solidFill>
                  <a:schemeClr val="tx1"/>
                </a:solidFill>
              </a:rPr>
              <a:t>Estimate</a:t>
            </a:r>
          </a:p>
          <a:p>
            <a:pPr marL="457200" indent="-457200" algn="ctr" eaLnBrk="0" hangingPunct="0">
              <a:tabLst>
                <a:tab pos="457200" algn="l"/>
              </a:tabLst>
            </a:pPr>
            <a:r>
              <a:rPr lang="en-US" sz="1200">
                <a:solidFill>
                  <a:schemeClr val="tx1"/>
                </a:solidFill>
              </a:rPr>
              <a:t>Cost</a:t>
            </a:r>
          </a:p>
        </p:txBody>
      </p:sp>
      <p:sp>
        <p:nvSpPr>
          <p:cNvPr id="51222" name="Flowchart: Predefined Process 93"/>
          <p:cNvSpPr>
            <a:spLocks noChangeArrowheads="1"/>
          </p:cNvSpPr>
          <p:nvPr/>
        </p:nvSpPr>
        <p:spPr bwMode="auto">
          <a:xfrm>
            <a:off x="7162800" y="5329238"/>
            <a:ext cx="1524000" cy="461962"/>
          </a:xfrm>
          <a:prstGeom prst="flowChartPredefinedProcess">
            <a:avLst/>
          </a:prstGeom>
          <a:solidFill>
            <a:srgbClr val="CDCDFF"/>
          </a:solidFill>
          <a:ln w="9525" algn="ctr">
            <a:solidFill>
              <a:schemeClr val="tx1"/>
            </a:solidFill>
            <a:round/>
            <a:headEnd/>
            <a:tailEnd/>
          </a:ln>
        </p:spPr>
        <p:txBody>
          <a:bodyPr>
            <a:spAutoFit/>
          </a:bodyPr>
          <a:lstStyle/>
          <a:p>
            <a:pPr marL="457200" indent="-457200" algn="ctr" eaLnBrk="0" hangingPunct="0">
              <a:tabLst>
                <a:tab pos="457200" algn="l"/>
              </a:tabLst>
            </a:pPr>
            <a:r>
              <a:rPr lang="en-US" sz="1200">
                <a:solidFill>
                  <a:schemeClr val="tx1"/>
                </a:solidFill>
              </a:rPr>
              <a:t>Determine </a:t>
            </a:r>
          </a:p>
          <a:p>
            <a:pPr marL="457200" indent="-457200" algn="ctr" eaLnBrk="0" hangingPunct="0">
              <a:tabLst>
                <a:tab pos="457200" algn="l"/>
              </a:tabLst>
            </a:pPr>
            <a:r>
              <a:rPr lang="en-US" sz="1200">
                <a:solidFill>
                  <a:schemeClr val="tx1"/>
                </a:solidFill>
              </a:rPr>
              <a:t>Budget</a:t>
            </a:r>
          </a:p>
        </p:txBody>
      </p:sp>
      <p:cxnSp>
        <p:nvCxnSpPr>
          <p:cNvPr id="51223" name="Elbow Connector 103"/>
          <p:cNvCxnSpPr>
            <a:cxnSpLocks noChangeShapeType="1"/>
            <a:stCxn id="51208" idx="3"/>
          </p:cNvCxnSpPr>
          <p:nvPr/>
        </p:nvCxnSpPr>
        <p:spPr bwMode="auto">
          <a:xfrm flipV="1">
            <a:off x="5334000" y="5335588"/>
            <a:ext cx="1828800" cy="1587"/>
          </a:xfrm>
          <a:prstGeom prst="bentConnector3">
            <a:avLst>
              <a:gd name="adj1" fmla="val 50000"/>
            </a:avLst>
          </a:prstGeom>
          <a:noFill/>
          <a:ln w="9525" algn="ctr">
            <a:solidFill>
              <a:schemeClr val="tx1"/>
            </a:solidFill>
            <a:round/>
            <a:headEnd/>
            <a:tailEnd type="arrow" w="med" len="med"/>
          </a:ln>
        </p:spPr>
      </p:cxnSp>
      <p:sp>
        <p:nvSpPr>
          <p:cNvPr id="51224" name="Flowchart: Predefined Process 116"/>
          <p:cNvSpPr>
            <a:spLocks noChangeArrowheads="1"/>
          </p:cNvSpPr>
          <p:nvPr/>
        </p:nvSpPr>
        <p:spPr bwMode="auto">
          <a:xfrm>
            <a:off x="7250113" y="3286125"/>
            <a:ext cx="1524000" cy="461963"/>
          </a:xfrm>
          <a:prstGeom prst="flowChartPredefinedProcess">
            <a:avLst/>
          </a:prstGeom>
          <a:solidFill>
            <a:srgbClr val="CDCDFF"/>
          </a:solidFill>
          <a:ln w="9525" algn="ctr">
            <a:solidFill>
              <a:schemeClr val="tx1"/>
            </a:solidFill>
            <a:round/>
            <a:headEnd/>
            <a:tailEnd/>
          </a:ln>
        </p:spPr>
        <p:txBody>
          <a:bodyPr>
            <a:spAutoFit/>
          </a:bodyPr>
          <a:lstStyle/>
          <a:p>
            <a:pPr marL="457200" indent="-457200" algn="ctr" eaLnBrk="0" hangingPunct="0">
              <a:tabLst>
                <a:tab pos="457200" algn="l"/>
              </a:tabLst>
            </a:pPr>
            <a:r>
              <a:rPr lang="en-US" sz="1200">
                <a:solidFill>
                  <a:schemeClr val="tx1"/>
                </a:solidFill>
              </a:rPr>
              <a:t>Plan </a:t>
            </a:r>
          </a:p>
          <a:p>
            <a:pPr marL="457200" indent="-457200" algn="ctr" eaLnBrk="0" hangingPunct="0">
              <a:tabLst>
                <a:tab pos="457200" algn="l"/>
              </a:tabLst>
            </a:pPr>
            <a:r>
              <a:rPr lang="en-US" sz="1200">
                <a:solidFill>
                  <a:schemeClr val="tx1"/>
                </a:solidFill>
              </a:rPr>
              <a:t>Project Team</a:t>
            </a:r>
          </a:p>
        </p:txBody>
      </p:sp>
      <p:sp>
        <p:nvSpPr>
          <p:cNvPr id="51225" name="Flowchart: Predefined Process 117"/>
          <p:cNvSpPr>
            <a:spLocks noChangeArrowheads="1"/>
          </p:cNvSpPr>
          <p:nvPr/>
        </p:nvSpPr>
        <p:spPr bwMode="auto">
          <a:xfrm>
            <a:off x="7239000" y="2743200"/>
            <a:ext cx="1524000" cy="461963"/>
          </a:xfrm>
          <a:prstGeom prst="flowChartPredefinedProcess">
            <a:avLst/>
          </a:prstGeom>
          <a:solidFill>
            <a:srgbClr val="CDCDFF"/>
          </a:solidFill>
          <a:ln w="9525" algn="ctr">
            <a:solidFill>
              <a:schemeClr val="tx1"/>
            </a:solidFill>
            <a:round/>
            <a:headEnd/>
            <a:tailEnd/>
          </a:ln>
        </p:spPr>
        <p:txBody>
          <a:bodyPr>
            <a:spAutoFit/>
          </a:bodyPr>
          <a:lstStyle/>
          <a:p>
            <a:pPr marL="457200" indent="-457200" algn="ctr" eaLnBrk="0" hangingPunct="0">
              <a:tabLst>
                <a:tab pos="457200" algn="l"/>
              </a:tabLst>
            </a:pPr>
            <a:r>
              <a:rPr lang="en-US" sz="1200">
                <a:solidFill>
                  <a:schemeClr val="tx1"/>
                </a:solidFill>
              </a:rPr>
              <a:t>Plan  </a:t>
            </a:r>
          </a:p>
          <a:p>
            <a:pPr marL="457200" indent="-457200" algn="ctr" eaLnBrk="0" hangingPunct="0">
              <a:tabLst>
                <a:tab pos="457200" algn="l"/>
              </a:tabLst>
            </a:pPr>
            <a:r>
              <a:rPr lang="en-US" sz="1200">
                <a:solidFill>
                  <a:schemeClr val="tx1"/>
                </a:solidFill>
              </a:rPr>
              <a:t>Procurement</a:t>
            </a:r>
          </a:p>
        </p:txBody>
      </p:sp>
      <p:sp>
        <p:nvSpPr>
          <p:cNvPr id="66" name="TextBox 65"/>
          <p:cNvSpPr txBox="1"/>
          <p:nvPr/>
        </p:nvSpPr>
        <p:spPr>
          <a:xfrm>
            <a:off x="2438400" y="2767013"/>
            <a:ext cx="1219200" cy="460375"/>
          </a:xfrm>
          <a:prstGeom prst="rect">
            <a:avLst/>
          </a:prstGeom>
          <a:solidFill>
            <a:schemeClr val="bg1">
              <a:lumMod val="95000"/>
            </a:schemeClr>
          </a:solidFill>
          <a:ln w="12700">
            <a:solidFill>
              <a:schemeClr val="tx1"/>
            </a:solidFill>
          </a:ln>
          <a:effectLst/>
        </p:spPr>
        <p:txBody>
          <a:bodyPr>
            <a:spAutoFit/>
          </a:bodyPr>
          <a:lstStyle/>
          <a:p>
            <a:pPr algn="r">
              <a:buFont typeface="Arial" pitchFamily="34" charset="0"/>
              <a:buChar char="•"/>
              <a:defRPr/>
            </a:pPr>
            <a:r>
              <a:rPr lang="en-US" sz="900" dirty="0"/>
              <a:t> Activity list</a:t>
            </a:r>
          </a:p>
          <a:p>
            <a:pPr algn="r">
              <a:buFont typeface="Arial" pitchFamily="34" charset="0"/>
              <a:buChar char="•"/>
              <a:defRPr/>
            </a:pPr>
            <a:r>
              <a:rPr lang="en-US" sz="900" dirty="0"/>
              <a:t> Activity Attributes</a:t>
            </a:r>
          </a:p>
          <a:p>
            <a:pPr algn="r">
              <a:buFont typeface="Arial" pitchFamily="34" charset="0"/>
              <a:buChar char="•"/>
              <a:defRPr/>
            </a:pPr>
            <a:r>
              <a:rPr lang="en-US" sz="900" dirty="0"/>
              <a:t> Milestone list</a:t>
            </a:r>
          </a:p>
        </p:txBody>
      </p:sp>
      <p:cxnSp>
        <p:nvCxnSpPr>
          <p:cNvPr id="97315" name="Shape 80"/>
          <p:cNvCxnSpPr>
            <a:cxnSpLocks noChangeShapeType="1"/>
            <a:stCxn id="51225" idx="1"/>
            <a:endCxn id="51207" idx="3"/>
          </p:cNvCxnSpPr>
          <p:nvPr/>
        </p:nvCxnSpPr>
        <p:spPr bwMode="auto">
          <a:xfrm rot="10800000" flipV="1">
            <a:off x="6438900" y="2973388"/>
            <a:ext cx="800100" cy="304800"/>
          </a:xfrm>
          <a:prstGeom prst="bentConnector3">
            <a:avLst>
              <a:gd name="adj1" fmla="val 50000"/>
            </a:avLst>
          </a:prstGeom>
          <a:noFill/>
          <a:ln w="28575" algn="ctr">
            <a:solidFill>
              <a:schemeClr val="tx1">
                <a:lumMod val="50000"/>
                <a:lumOff val="50000"/>
              </a:schemeClr>
            </a:solidFill>
            <a:round/>
            <a:headEnd/>
            <a:tailEnd type="arrow" w="med" len="med"/>
          </a:ln>
        </p:spPr>
      </p:cxnSp>
      <p:sp>
        <p:nvSpPr>
          <p:cNvPr id="131" name="TextBox 130"/>
          <p:cNvSpPr txBox="1"/>
          <p:nvPr/>
        </p:nvSpPr>
        <p:spPr>
          <a:xfrm>
            <a:off x="6172200" y="2514600"/>
            <a:ext cx="762000" cy="369888"/>
          </a:xfrm>
          <a:prstGeom prst="rect">
            <a:avLst/>
          </a:prstGeom>
          <a:solidFill>
            <a:schemeClr val="bg1">
              <a:lumMod val="95000"/>
            </a:schemeClr>
          </a:solidFill>
          <a:ln w="12700">
            <a:solidFill>
              <a:schemeClr val="tx1"/>
            </a:solidFill>
          </a:ln>
          <a:effectLst/>
        </p:spPr>
        <p:txBody>
          <a:bodyPr>
            <a:spAutoFit/>
          </a:bodyPr>
          <a:lstStyle/>
          <a:p>
            <a:pPr algn="r">
              <a:buFont typeface="Arial" pitchFamily="34" charset="0"/>
              <a:buChar char="•"/>
              <a:defRPr/>
            </a:pPr>
            <a:r>
              <a:rPr lang="en-US" sz="900" dirty="0"/>
              <a:t>Resource Calendar</a:t>
            </a:r>
          </a:p>
        </p:txBody>
      </p:sp>
      <p:sp>
        <p:nvSpPr>
          <p:cNvPr id="71" name="TextBox 70"/>
          <p:cNvSpPr txBox="1"/>
          <p:nvPr/>
        </p:nvSpPr>
        <p:spPr>
          <a:xfrm>
            <a:off x="5562600" y="5181600"/>
            <a:ext cx="1219200" cy="369888"/>
          </a:xfrm>
          <a:prstGeom prst="rect">
            <a:avLst/>
          </a:prstGeom>
          <a:solidFill>
            <a:schemeClr val="bg1">
              <a:lumMod val="95000"/>
            </a:schemeClr>
          </a:solidFill>
          <a:ln w="12700">
            <a:solidFill>
              <a:schemeClr val="tx1"/>
            </a:solidFill>
          </a:ln>
          <a:effectLst/>
        </p:spPr>
        <p:txBody>
          <a:bodyPr>
            <a:spAutoFit/>
          </a:bodyPr>
          <a:lstStyle/>
          <a:p>
            <a:pPr algn="r">
              <a:buFont typeface="Arial" pitchFamily="34" charset="0"/>
              <a:buChar char="•"/>
              <a:defRPr/>
            </a:pPr>
            <a:r>
              <a:rPr lang="en-US" sz="900" dirty="0"/>
              <a:t>Project Schedule</a:t>
            </a:r>
          </a:p>
          <a:p>
            <a:pPr algn="r">
              <a:buFont typeface="Arial" pitchFamily="34" charset="0"/>
              <a:buChar char="•"/>
              <a:defRPr/>
            </a:pPr>
            <a:r>
              <a:rPr lang="en-US" sz="900" dirty="0"/>
              <a:t>Schedule Baseline</a:t>
            </a:r>
          </a:p>
        </p:txBody>
      </p:sp>
      <p:cxnSp>
        <p:nvCxnSpPr>
          <p:cNvPr id="51230" name="Elbow Connector 6"/>
          <p:cNvCxnSpPr>
            <a:cxnSpLocks noChangeShapeType="1"/>
            <a:stCxn id="51224" idx="1"/>
            <a:endCxn id="51207" idx="3"/>
          </p:cNvCxnSpPr>
          <p:nvPr/>
        </p:nvCxnSpPr>
        <p:spPr bwMode="auto">
          <a:xfrm rot="10800000">
            <a:off x="6438900" y="3279775"/>
            <a:ext cx="811213" cy="236538"/>
          </a:xfrm>
          <a:prstGeom prst="bentConnector3">
            <a:avLst>
              <a:gd name="adj1" fmla="val 51588"/>
            </a:avLst>
          </a:prstGeom>
          <a:noFill/>
          <a:ln w="9525" algn="ctr">
            <a:solidFill>
              <a:schemeClr val="tx1"/>
            </a:solidFill>
            <a:round/>
            <a:headEnd/>
            <a:tailEnd type="triangle" w="med" len="med"/>
          </a:ln>
          <a:effectLst>
            <a:prstShdw prst="shdw13" dist="53882" dir="13500000">
              <a:schemeClr val="bg2">
                <a:alpha val="50000"/>
              </a:schemeClr>
            </a:prstShdw>
          </a:effectLst>
        </p:spPr>
      </p:cxn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2"/>
          <p:cNvPicPr>
            <a:picLocks noChangeAspect="1" noChangeArrowheads="1"/>
          </p:cNvPicPr>
          <p:nvPr/>
        </p:nvPicPr>
        <p:blipFill>
          <a:blip r:embed="rId3" cstate="print"/>
          <a:srcRect/>
          <a:stretch>
            <a:fillRect/>
          </a:stretch>
        </p:blipFill>
        <p:spPr bwMode="auto">
          <a:xfrm>
            <a:off x="123825" y="2133600"/>
            <a:ext cx="9020175" cy="2209800"/>
          </a:xfrm>
          <a:prstGeom prst="rect">
            <a:avLst/>
          </a:prstGeom>
          <a:noFill/>
          <a:ln w="9525">
            <a:noFill/>
            <a:miter lim="800000"/>
            <a:headEnd/>
            <a:tailEnd/>
          </a:ln>
        </p:spPr>
      </p:pic>
      <p:sp>
        <p:nvSpPr>
          <p:cNvPr id="52227" name="Line Callout 2 3"/>
          <p:cNvSpPr>
            <a:spLocks/>
          </p:cNvSpPr>
          <p:nvPr/>
        </p:nvSpPr>
        <p:spPr bwMode="auto">
          <a:xfrm>
            <a:off x="5105400" y="5029200"/>
            <a:ext cx="1981200" cy="646113"/>
          </a:xfrm>
          <a:prstGeom prst="borderCallout2">
            <a:avLst>
              <a:gd name="adj1" fmla="val 287"/>
              <a:gd name="adj2" fmla="val 55514"/>
              <a:gd name="adj3" fmla="val -4329"/>
              <a:gd name="adj4" fmla="val 48718"/>
              <a:gd name="adj5" fmla="val -271352"/>
              <a:gd name="adj6" fmla="val 79486"/>
            </a:avLst>
          </a:prstGeom>
          <a:noFill/>
          <a:ln w="9525" algn="ctr">
            <a:solidFill>
              <a:schemeClr val="tx1"/>
            </a:solidFill>
            <a:round/>
            <a:headEnd/>
            <a:tailEnd/>
          </a:ln>
          <a:effectLst>
            <a:prstShdw prst="shdw13" dist="53882" dir="13500000">
              <a:schemeClr val="bg2">
                <a:alpha val="50000"/>
              </a:schemeClr>
            </a:prstShdw>
          </a:effectLst>
        </p:spPr>
        <p:txBody>
          <a:bodyPr>
            <a:spAutoFit/>
          </a:bodyPr>
          <a:lstStyle/>
          <a:p>
            <a:pPr marL="457200" indent="-457200" eaLnBrk="0" hangingPunct="0">
              <a:tabLst>
                <a:tab pos="457200" algn="l"/>
              </a:tabLst>
            </a:pPr>
            <a:r>
              <a:rPr lang="en-US"/>
              <a:t>Start – Start Dependency</a:t>
            </a:r>
          </a:p>
        </p:txBody>
      </p:sp>
      <p:sp>
        <p:nvSpPr>
          <p:cNvPr id="52228" name="Line Callout 2 4"/>
          <p:cNvSpPr>
            <a:spLocks/>
          </p:cNvSpPr>
          <p:nvPr/>
        </p:nvSpPr>
        <p:spPr bwMode="auto">
          <a:xfrm>
            <a:off x="6781800" y="5791200"/>
            <a:ext cx="1981200" cy="646113"/>
          </a:xfrm>
          <a:prstGeom prst="borderCallout2">
            <a:avLst>
              <a:gd name="adj1" fmla="val 287"/>
              <a:gd name="adj2" fmla="val 55514"/>
              <a:gd name="adj3" fmla="val -4329"/>
              <a:gd name="adj4" fmla="val 48718"/>
              <a:gd name="adj5" fmla="val -320866"/>
              <a:gd name="adj6" fmla="val 100255"/>
            </a:avLst>
          </a:prstGeom>
          <a:noFill/>
          <a:ln w="9525" algn="ctr">
            <a:solidFill>
              <a:schemeClr val="tx1"/>
            </a:solidFill>
            <a:round/>
            <a:headEnd/>
            <a:tailEnd/>
          </a:ln>
          <a:effectLst>
            <a:prstShdw prst="shdw13" dist="53882" dir="13500000">
              <a:schemeClr val="bg2">
                <a:alpha val="50000"/>
              </a:schemeClr>
            </a:prstShdw>
          </a:effectLst>
        </p:spPr>
        <p:txBody>
          <a:bodyPr>
            <a:spAutoFit/>
          </a:bodyPr>
          <a:lstStyle/>
          <a:p>
            <a:pPr marL="457200" indent="-457200" eaLnBrk="0" hangingPunct="0">
              <a:tabLst>
                <a:tab pos="457200" algn="l"/>
              </a:tabLst>
            </a:pPr>
            <a:r>
              <a:rPr lang="en-US"/>
              <a:t>Finish – Finish</a:t>
            </a:r>
          </a:p>
          <a:p>
            <a:pPr marL="457200" indent="-457200" eaLnBrk="0" hangingPunct="0">
              <a:tabLst>
                <a:tab pos="457200" algn="l"/>
              </a:tabLst>
            </a:pPr>
            <a:r>
              <a:rPr lang="en-US"/>
              <a:t>Dependency</a:t>
            </a:r>
          </a:p>
        </p:txBody>
      </p:sp>
      <p:sp>
        <p:nvSpPr>
          <p:cNvPr id="52229" name="Line Callout 2 5"/>
          <p:cNvSpPr>
            <a:spLocks/>
          </p:cNvSpPr>
          <p:nvPr/>
        </p:nvSpPr>
        <p:spPr bwMode="auto">
          <a:xfrm>
            <a:off x="6248400" y="4267200"/>
            <a:ext cx="1981200" cy="646113"/>
          </a:xfrm>
          <a:prstGeom prst="borderCallout2">
            <a:avLst>
              <a:gd name="adj1" fmla="val 287"/>
              <a:gd name="adj2" fmla="val 55514"/>
              <a:gd name="adj3" fmla="val -4329"/>
              <a:gd name="adj4" fmla="val 48718"/>
              <a:gd name="adj5" fmla="val -177032"/>
              <a:gd name="adj6" fmla="val 71796"/>
            </a:avLst>
          </a:prstGeom>
          <a:noFill/>
          <a:ln w="9525" algn="ctr">
            <a:solidFill>
              <a:schemeClr val="tx1"/>
            </a:solidFill>
            <a:round/>
            <a:headEnd/>
            <a:tailEnd/>
          </a:ln>
          <a:effectLst>
            <a:prstShdw prst="shdw13" dist="53882" dir="13500000">
              <a:schemeClr val="bg2">
                <a:alpha val="50000"/>
              </a:schemeClr>
            </a:prstShdw>
          </a:effectLst>
        </p:spPr>
        <p:txBody>
          <a:bodyPr>
            <a:spAutoFit/>
          </a:bodyPr>
          <a:lstStyle/>
          <a:p>
            <a:pPr marL="457200" indent="-457200" eaLnBrk="0" hangingPunct="0">
              <a:tabLst>
                <a:tab pos="457200" algn="l"/>
              </a:tabLst>
            </a:pPr>
            <a:r>
              <a:rPr lang="en-US"/>
              <a:t>Finish – Start Dependency</a:t>
            </a:r>
          </a:p>
        </p:txBody>
      </p:sp>
      <p:sp>
        <p:nvSpPr>
          <p:cNvPr id="52230" name="Title 6"/>
          <p:cNvSpPr>
            <a:spLocks noGrp="1"/>
          </p:cNvSpPr>
          <p:nvPr>
            <p:ph type="title"/>
          </p:nvPr>
        </p:nvSpPr>
        <p:spPr/>
        <p:txBody>
          <a:bodyPr/>
          <a:lstStyle/>
          <a:p>
            <a:r>
              <a:rPr lang="en-US" smtClean="0"/>
              <a:t>Sequencing through PDM</a:t>
            </a:r>
          </a:p>
        </p:txBody>
      </p:sp>
      <p:graphicFrame>
        <p:nvGraphicFramePr>
          <p:cNvPr id="2" name="Table 1"/>
          <p:cNvGraphicFramePr>
            <a:graphicFrameLocks noGrp="1"/>
          </p:cNvGraphicFramePr>
          <p:nvPr/>
        </p:nvGraphicFramePr>
        <p:xfrm>
          <a:off x="228600" y="4622800"/>
          <a:ext cx="4876800" cy="1854200"/>
        </p:xfrm>
        <a:graphic>
          <a:graphicData uri="http://schemas.openxmlformats.org/drawingml/2006/table">
            <a:tbl>
              <a:tblPr firstRow="1" bandRow="1">
                <a:tableStyleId>{5C22544A-7EE6-4342-B048-85BDC9FD1C3A}</a:tableStyleId>
              </a:tblPr>
              <a:tblGrid>
                <a:gridCol w="1905000"/>
                <a:gridCol w="2971800"/>
              </a:tblGrid>
              <a:tr h="370840">
                <a:tc>
                  <a:txBody>
                    <a:bodyPr/>
                    <a:lstStyle/>
                    <a:p>
                      <a:r>
                        <a:rPr lang="en-US" dirty="0" smtClean="0"/>
                        <a:t>Dependencies</a:t>
                      </a:r>
                      <a:endParaRPr lang="en-US" dirty="0"/>
                    </a:p>
                  </a:txBody>
                  <a:tcPr/>
                </a:tc>
                <a:tc>
                  <a:txBody>
                    <a:bodyPr/>
                    <a:lstStyle/>
                    <a:p>
                      <a:r>
                        <a:rPr lang="en-US" dirty="0" smtClean="0"/>
                        <a:t>How to Build them?</a:t>
                      </a:r>
                      <a:endParaRPr lang="en-US" dirty="0"/>
                    </a:p>
                  </a:txBody>
                  <a:tcPr/>
                </a:tc>
              </a:tr>
              <a:tr h="370840">
                <a:tc>
                  <a:txBody>
                    <a:bodyPr/>
                    <a:lstStyle/>
                    <a:p>
                      <a:r>
                        <a:rPr lang="en-US" dirty="0" smtClean="0"/>
                        <a:t>Mandatory</a:t>
                      </a:r>
                      <a:endParaRPr lang="en-US" dirty="0"/>
                    </a:p>
                  </a:txBody>
                  <a:tcPr/>
                </a:tc>
                <a:tc>
                  <a:txBody>
                    <a:bodyPr/>
                    <a:lstStyle/>
                    <a:p>
                      <a:r>
                        <a:rPr lang="en-US" dirty="0" smtClean="0"/>
                        <a:t>Finish to Start (FS)</a:t>
                      </a:r>
                      <a:endParaRPr lang="en-US" dirty="0"/>
                    </a:p>
                  </a:txBody>
                  <a:tcPr/>
                </a:tc>
              </a:tr>
              <a:tr h="370840">
                <a:tc>
                  <a:txBody>
                    <a:bodyPr/>
                    <a:lstStyle/>
                    <a:p>
                      <a:r>
                        <a:rPr lang="en-US" dirty="0" smtClean="0"/>
                        <a:t>Discretionary</a:t>
                      </a:r>
                      <a:endParaRPr lang="en-US" dirty="0"/>
                    </a:p>
                  </a:txBody>
                  <a:tcPr/>
                </a:tc>
                <a:tc>
                  <a:txBody>
                    <a:bodyPr/>
                    <a:lstStyle/>
                    <a:p>
                      <a:r>
                        <a:rPr lang="en-US" dirty="0" smtClean="0"/>
                        <a:t>Finish to Finish (FF)</a:t>
                      </a:r>
                      <a:endParaRPr lang="en-US" dirty="0"/>
                    </a:p>
                  </a:txBody>
                  <a:tcPr/>
                </a:tc>
              </a:tr>
              <a:tr h="370840">
                <a:tc>
                  <a:txBody>
                    <a:bodyPr/>
                    <a:lstStyle/>
                    <a:p>
                      <a:r>
                        <a:rPr lang="en-US" dirty="0" smtClean="0"/>
                        <a:t>External</a:t>
                      </a:r>
                      <a:endParaRPr lang="en-US" dirty="0"/>
                    </a:p>
                  </a:txBody>
                  <a:tcPr/>
                </a:tc>
                <a:tc>
                  <a:txBody>
                    <a:bodyPr/>
                    <a:lstStyle/>
                    <a:p>
                      <a:r>
                        <a:rPr lang="en-US" dirty="0" smtClean="0"/>
                        <a:t>Start to Start (SS)</a:t>
                      </a:r>
                      <a:endParaRPr lang="en-US" dirty="0"/>
                    </a:p>
                  </a:txBody>
                  <a:tcPr/>
                </a:tc>
              </a:tr>
              <a:tr h="370840">
                <a:tc>
                  <a:txBody>
                    <a:bodyPr/>
                    <a:lstStyle/>
                    <a:p>
                      <a:endParaRPr lang="en-US"/>
                    </a:p>
                  </a:txBody>
                  <a:tcPr/>
                </a:tc>
                <a:tc>
                  <a:txBody>
                    <a:bodyPr/>
                    <a:lstStyle/>
                    <a:p>
                      <a:r>
                        <a:rPr lang="en-US" dirty="0" smtClean="0"/>
                        <a:t>Start to Finish (SF)</a:t>
                      </a:r>
                      <a:endParaRPr lang="en-US" dirty="0"/>
                    </a:p>
                  </a:txBody>
                  <a:tcPr/>
                </a:tc>
              </a:tr>
            </a:tbl>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22"/>
          <p:cNvSpPr>
            <a:spLocks noGrp="1"/>
          </p:cNvSpPr>
          <p:nvPr>
            <p:ph type="title"/>
          </p:nvPr>
        </p:nvSpPr>
        <p:spPr>
          <a:xfrm>
            <a:off x="228600" y="228600"/>
            <a:ext cx="7162800" cy="533400"/>
          </a:xfrm>
        </p:spPr>
        <p:txBody>
          <a:bodyPr/>
          <a:lstStyle/>
          <a:p>
            <a:r>
              <a:rPr lang="en-US" sz="2400" smtClean="0"/>
              <a:t>Program Management Performance Domains</a:t>
            </a:r>
          </a:p>
        </p:txBody>
      </p:sp>
      <p:graphicFrame>
        <p:nvGraphicFramePr>
          <p:cNvPr id="2" name="Diagram 1"/>
          <p:cNvGraphicFramePr/>
          <p:nvPr/>
        </p:nvGraphicFramePr>
        <p:xfrm>
          <a:off x="304800" y="990600"/>
          <a:ext cx="8458200" cy="4876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Minus 9"/>
          <p:cNvSpPr/>
          <p:nvPr/>
        </p:nvSpPr>
        <p:spPr>
          <a:xfrm>
            <a:off x="3179763" y="3186113"/>
            <a:ext cx="609600" cy="533400"/>
          </a:xfrm>
          <a:prstGeom prst="mathMinus">
            <a:avLst/>
          </a:prstGeom>
          <a:solidFill>
            <a:schemeClr val="tx1">
              <a:lumMod val="25000"/>
              <a:lumOff val="75000"/>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7" name="Minus 16"/>
          <p:cNvSpPr/>
          <p:nvPr/>
        </p:nvSpPr>
        <p:spPr>
          <a:xfrm rot="5400000">
            <a:off x="4248150" y="2114550"/>
            <a:ext cx="571500" cy="533400"/>
          </a:xfrm>
          <a:prstGeom prst="mathMinus">
            <a:avLst/>
          </a:prstGeom>
          <a:solidFill>
            <a:schemeClr val="tx1">
              <a:lumMod val="25000"/>
              <a:lumOff val="75000"/>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8" name="Minus 17"/>
          <p:cNvSpPr/>
          <p:nvPr/>
        </p:nvSpPr>
        <p:spPr>
          <a:xfrm>
            <a:off x="5257800" y="3186113"/>
            <a:ext cx="609600" cy="533400"/>
          </a:xfrm>
          <a:prstGeom prst="mathMinus">
            <a:avLst/>
          </a:prstGeom>
          <a:solidFill>
            <a:schemeClr val="tx1">
              <a:lumMod val="25000"/>
              <a:lumOff val="75000"/>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 name="Minus 18"/>
          <p:cNvSpPr/>
          <p:nvPr/>
        </p:nvSpPr>
        <p:spPr>
          <a:xfrm rot="5400000">
            <a:off x="4248150" y="4210050"/>
            <a:ext cx="571500" cy="533400"/>
          </a:xfrm>
          <a:prstGeom prst="mathMinus">
            <a:avLst/>
          </a:prstGeom>
          <a:solidFill>
            <a:schemeClr val="tx1">
              <a:lumMod val="25000"/>
              <a:lumOff val="75000"/>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301625" y="1039812"/>
          <a:ext cx="8534400" cy="52847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3"/>
          <p:cNvSpPr>
            <a:spLocks noGrp="1"/>
          </p:cNvSpPr>
          <p:nvPr>
            <p:ph type="ftr" sz="quarter" idx="11"/>
          </p:nvPr>
        </p:nvSpPr>
        <p:spPr/>
        <p:txBody>
          <a:bodyPr/>
          <a:lstStyle/>
          <a:p>
            <a:pPr>
              <a:defRPr/>
            </a:pPr>
            <a:r>
              <a:rPr lang="en-US"/>
              <a:t>Copyright © 2004 PMIPCC. All Rights Reserved.</a:t>
            </a:r>
          </a:p>
        </p:txBody>
      </p:sp>
      <p:pic>
        <p:nvPicPr>
          <p:cNvPr id="54275" name="Picture 3" descr="investment"/>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54276" name="Rectangle 2"/>
          <p:cNvSpPr>
            <a:spLocks noGrp="1" noChangeArrowheads="1"/>
          </p:cNvSpPr>
          <p:nvPr>
            <p:ph type="title"/>
          </p:nvPr>
        </p:nvSpPr>
        <p:spPr>
          <a:xfrm>
            <a:off x="301625" y="307975"/>
            <a:ext cx="8534400" cy="606425"/>
          </a:xfrm>
        </p:spPr>
        <p:txBody>
          <a:bodyPr/>
          <a:lstStyle/>
          <a:p>
            <a:pPr algn="ctr"/>
            <a:r>
              <a:rPr lang="en-US" sz="3600" smtClean="0"/>
              <a:t>Project Cost Management</a:t>
            </a:r>
          </a:p>
        </p:txBody>
      </p:sp>
      <p:sp>
        <p:nvSpPr>
          <p:cNvPr id="54277" name="Text Box 4"/>
          <p:cNvSpPr txBox="1">
            <a:spLocks noChangeArrowheads="1"/>
          </p:cNvSpPr>
          <p:nvPr/>
        </p:nvSpPr>
        <p:spPr bwMode="auto">
          <a:xfrm>
            <a:off x="222250" y="6553200"/>
            <a:ext cx="4621213" cy="246063"/>
          </a:xfrm>
          <a:prstGeom prst="rect">
            <a:avLst/>
          </a:prstGeom>
          <a:noFill/>
          <a:ln w="19050">
            <a:noFill/>
            <a:miter lim="800000"/>
            <a:headEnd/>
            <a:tailEnd/>
          </a:ln>
        </p:spPr>
        <p:txBody>
          <a:bodyPr wrap="none">
            <a:spAutoFit/>
          </a:bodyPr>
          <a:lstStyle/>
          <a:p>
            <a:pPr eaLnBrk="0" hangingPunct="0"/>
            <a:r>
              <a:rPr lang="en-US" sz="1000" b="1">
                <a:solidFill>
                  <a:schemeClr val="tx1"/>
                </a:solidFill>
              </a:rPr>
              <a:t>Adapted from the book “Do not Park your Brains outside” by Dr Hartman</a:t>
            </a:r>
          </a:p>
        </p:txBody>
      </p:sp>
      <p:sp>
        <p:nvSpPr>
          <p:cNvPr id="54278" name="Rectangle 5"/>
          <p:cNvSpPr>
            <a:spLocks noChangeArrowheads="1"/>
          </p:cNvSpPr>
          <p:nvPr/>
        </p:nvSpPr>
        <p:spPr bwMode="auto">
          <a:xfrm>
            <a:off x="0" y="6505575"/>
            <a:ext cx="354013" cy="369888"/>
          </a:xfrm>
          <a:prstGeom prst="rect">
            <a:avLst/>
          </a:prstGeom>
          <a:noFill/>
          <a:ln w="19050">
            <a:noFill/>
            <a:miter lim="800000"/>
            <a:headEnd/>
            <a:tailEnd/>
          </a:ln>
        </p:spPr>
        <p:txBody>
          <a:bodyPr wrap="none">
            <a:spAutoFit/>
          </a:bodyPr>
          <a:lstStyle/>
          <a:p>
            <a:pPr eaLnBrk="0" hangingPunct="0"/>
            <a:r>
              <a:rPr lang="en-US">
                <a:solidFill>
                  <a:schemeClr val="tx1"/>
                </a:solidFill>
              </a:rPr>
              <a:t>©</a:t>
            </a:r>
          </a:p>
        </p:txBody>
      </p:sp>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2"/>
          <p:cNvSpPr>
            <a:spLocks noGrp="1"/>
          </p:cNvSpPr>
          <p:nvPr>
            <p:ph type="title"/>
          </p:nvPr>
        </p:nvSpPr>
        <p:spPr/>
        <p:txBody>
          <a:bodyPr/>
          <a:lstStyle/>
          <a:p>
            <a:endParaRPr lang="en-US" smtClean="0"/>
          </a:p>
        </p:txBody>
      </p:sp>
      <p:graphicFrame>
        <p:nvGraphicFramePr>
          <p:cNvPr id="5" name="Content Placeholder 4"/>
          <p:cNvGraphicFramePr>
            <a:graphicFrameLocks noGrp="1"/>
          </p:cNvGraphicFramePr>
          <p:nvPr>
            <p:ph idx="1"/>
          </p:nvPr>
        </p:nvGraphicFramePr>
        <p:xfrm>
          <a:off x="301625" y="1524000"/>
          <a:ext cx="8534400" cy="45989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7"/>
          </p:nvPr>
        </p:nvSpPr>
        <p:spPr/>
        <p:txBody>
          <a:bodyPr/>
          <a:lstStyle/>
          <a:p>
            <a:pPr>
              <a:defRPr/>
            </a:pPr>
            <a:fld id="{3A51DA00-20F5-454B-8A9C-C6B621CF2F89}" type="slidenum">
              <a:rPr lang="en-US"/>
              <a:pPr>
                <a:defRPr/>
              </a:pPr>
              <a:t>43</a:t>
            </a:fld>
            <a:endParaRPr lang="en-US" dirty="0"/>
          </a:p>
        </p:txBody>
      </p:sp>
      <p:sp>
        <p:nvSpPr>
          <p:cNvPr id="6" name="Text Placeholder 5"/>
          <p:cNvSpPr>
            <a:spLocks noGrp="1"/>
          </p:cNvSpPr>
          <p:nvPr>
            <p:ph type="body" sz="quarter" idx="16"/>
          </p:nvPr>
        </p:nvSpPr>
        <p:spPr>
          <a:xfrm>
            <a:off x="7053263" y="6557963"/>
            <a:ext cx="1981200" cy="228600"/>
          </a:xfrm>
        </p:spPr>
        <p:txBody>
          <a:bodyPr>
            <a:normAutofit fontScale="92500"/>
          </a:bodyPr>
          <a:lstStyle/>
          <a:p>
            <a:pPr>
              <a:defRPr/>
            </a:pPr>
            <a:r>
              <a:rPr lang="en-US" dirty="0"/>
              <a:t>© 2013 Progressive Ventures. All rights reserved.</a:t>
            </a:r>
          </a:p>
        </p:txBody>
      </p:sp>
      <p:sp>
        <p:nvSpPr>
          <p:cNvPr id="7" name="Text Placeholder 6"/>
          <p:cNvSpPr>
            <a:spLocks noGrp="1"/>
          </p:cNvSpPr>
          <p:nvPr>
            <p:ph type="body" sz="quarter" idx="15"/>
          </p:nvPr>
        </p:nvSpPr>
        <p:spPr>
          <a:xfrm>
            <a:off x="381000" y="6434138"/>
            <a:ext cx="2743200" cy="228600"/>
          </a:xfrm>
        </p:spPr>
        <p:txBody>
          <a:bodyPr/>
          <a:lstStyle/>
          <a:p>
            <a:pPr>
              <a:defRPr/>
            </a:pPr>
            <a:r>
              <a:rPr lang="en-US" dirty="0"/>
              <a:t>Systems Approach to Project Management - Fifth Edition</a:t>
            </a:r>
          </a:p>
        </p:txBody>
      </p:sp>
      <p:sp>
        <p:nvSpPr>
          <p:cNvPr id="56325" name="Shape 623617"/>
          <p:cNvSpPr txBox="1">
            <a:spLocks noChangeArrowheads="1"/>
          </p:cNvSpPr>
          <p:nvPr/>
        </p:nvSpPr>
        <p:spPr bwMode="auto">
          <a:xfrm>
            <a:off x="381000" y="622300"/>
            <a:ext cx="8534400" cy="555625"/>
          </a:xfrm>
          <a:prstGeom prst="rect">
            <a:avLst/>
          </a:prstGeom>
          <a:noFill/>
          <a:ln w="9525">
            <a:noFill/>
            <a:miter lim="800000"/>
            <a:headEnd/>
            <a:tailEnd/>
          </a:ln>
        </p:spPr>
        <p:txBody>
          <a:bodyPr lIns="0" tIns="0" rIns="0" bIns="0" anchor="ctr"/>
          <a:lstStyle/>
          <a:p>
            <a:r>
              <a:rPr lang="en-US" sz="2800">
                <a:solidFill>
                  <a:srgbClr val="4B5064"/>
                </a:solidFill>
                <a:latin typeface="Georgia" pitchFamily="18" charset="0"/>
              </a:rPr>
              <a:t>Cost Performance Baseline</a:t>
            </a:r>
          </a:p>
        </p:txBody>
      </p:sp>
      <p:sp>
        <p:nvSpPr>
          <p:cNvPr id="9" name="Text Placeholder 4"/>
          <p:cNvSpPr>
            <a:spLocks noGrp="1"/>
          </p:cNvSpPr>
          <p:nvPr>
            <p:ph type="body" sz="quarter" idx="13"/>
          </p:nvPr>
        </p:nvSpPr>
        <p:spPr>
          <a:xfrm>
            <a:off x="569913" y="163513"/>
            <a:ext cx="3436937" cy="280987"/>
          </a:xfrm>
        </p:spPr>
        <p:txBody>
          <a:bodyPr>
            <a:noAutofit/>
          </a:bodyPr>
          <a:lstStyle/>
          <a:p>
            <a:pPr>
              <a:defRPr/>
            </a:pPr>
            <a:r>
              <a:rPr lang="en-US" sz="1050" dirty="0"/>
              <a:t> Planning Part III– Cost : Project Cost </a:t>
            </a:r>
            <a:r>
              <a:rPr lang="en-US" sz="1050" dirty="0" smtClean="0"/>
              <a:t>Estimating</a:t>
            </a:r>
            <a:endParaRPr lang="en-US" sz="1050" dirty="0"/>
          </a:p>
        </p:txBody>
      </p:sp>
      <p:grpSp>
        <p:nvGrpSpPr>
          <p:cNvPr id="56327" name="Group 21"/>
          <p:cNvGrpSpPr>
            <a:grpSpLocks/>
          </p:cNvGrpSpPr>
          <p:nvPr/>
        </p:nvGrpSpPr>
        <p:grpSpPr bwMode="auto">
          <a:xfrm>
            <a:off x="4465638" y="1258888"/>
            <a:ext cx="4287837" cy="4144962"/>
            <a:chOff x="4551363" y="1600200"/>
            <a:chExt cx="4287837" cy="4144962"/>
          </a:xfrm>
        </p:grpSpPr>
        <p:grpSp>
          <p:nvGrpSpPr>
            <p:cNvPr id="56330" name="Group 32"/>
            <p:cNvGrpSpPr>
              <a:grpSpLocks/>
            </p:cNvGrpSpPr>
            <p:nvPr/>
          </p:nvGrpSpPr>
          <p:grpSpPr bwMode="auto">
            <a:xfrm>
              <a:off x="4551363" y="1600200"/>
              <a:ext cx="4287837" cy="4144962"/>
              <a:chOff x="4551362" y="1874838"/>
              <a:chExt cx="4287838" cy="4144962"/>
            </a:xfrm>
          </p:grpSpPr>
          <p:sp>
            <p:nvSpPr>
              <p:cNvPr id="56344" name="Straight Connector 792580"/>
              <p:cNvSpPr>
                <a:spLocks noChangeShapeType="1"/>
              </p:cNvSpPr>
              <p:nvPr/>
            </p:nvSpPr>
            <p:spPr bwMode="auto">
              <a:xfrm flipH="1">
                <a:off x="4551362" y="1874838"/>
                <a:ext cx="1587" cy="4103687"/>
              </a:xfrm>
              <a:prstGeom prst="line">
                <a:avLst/>
              </a:prstGeom>
              <a:noFill/>
              <a:ln w="28575" algn="ctr">
                <a:solidFill>
                  <a:schemeClr val="tx1"/>
                </a:solidFill>
                <a:round/>
                <a:headEnd/>
                <a:tailEnd/>
              </a:ln>
            </p:spPr>
            <p:txBody>
              <a:bodyPr>
                <a:spAutoFit/>
              </a:bodyPr>
              <a:lstStyle/>
              <a:p>
                <a:endParaRPr lang="en-US"/>
              </a:p>
            </p:txBody>
          </p:sp>
          <p:sp>
            <p:nvSpPr>
              <p:cNvPr id="56345" name="Straight Connector 792581"/>
              <p:cNvSpPr>
                <a:spLocks noChangeShapeType="1"/>
              </p:cNvSpPr>
              <p:nvPr/>
            </p:nvSpPr>
            <p:spPr bwMode="auto">
              <a:xfrm>
                <a:off x="4551362" y="5974081"/>
                <a:ext cx="4287838" cy="45719"/>
              </a:xfrm>
              <a:prstGeom prst="line">
                <a:avLst/>
              </a:prstGeom>
              <a:noFill/>
              <a:ln w="28575" algn="ctr">
                <a:solidFill>
                  <a:schemeClr val="tx1"/>
                </a:solidFill>
                <a:round/>
                <a:headEnd/>
                <a:tailEnd/>
              </a:ln>
            </p:spPr>
            <p:txBody>
              <a:bodyPr>
                <a:spAutoFit/>
              </a:bodyPr>
              <a:lstStyle/>
              <a:p>
                <a:endParaRPr lang="en-US"/>
              </a:p>
            </p:txBody>
          </p:sp>
        </p:grpSp>
        <p:sp>
          <p:nvSpPr>
            <p:cNvPr id="56331" name="Shape 792582"/>
            <p:cNvSpPr>
              <a:spLocks/>
            </p:cNvSpPr>
            <p:nvPr/>
          </p:nvSpPr>
          <p:spPr bwMode="auto">
            <a:xfrm>
              <a:off x="4551363" y="2159000"/>
              <a:ext cx="4267200" cy="3505200"/>
            </a:xfrm>
            <a:custGeom>
              <a:avLst/>
              <a:gdLst>
                <a:gd name="T0" fmla="*/ 0 w 2586"/>
                <a:gd name="T1" fmla="*/ 2147483647 h 2313"/>
                <a:gd name="T2" fmla="*/ 2147483647 w 2586"/>
                <a:gd name="T3" fmla="*/ 2147483647 h 2313"/>
                <a:gd name="T4" fmla="*/ 2147483647 w 2586"/>
                <a:gd name="T5" fmla="*/ 2147483647 h 2313"/>
                <a:gd name="T6" fmla="*/ 2147483647 w 2586"/>
                <a:gd name="T7" fmla="*/ 0 h 2313"/>
                <a:gd name="T8" fmla="*/ 0 60000 65536"/>
                <a:gd name="T9" fmla="*/ 0 60000 65536"/>
                <a:gd name="T10" fmla="*/ 0 60000 65536"/>
                <a:gd name="T11" fmla="*/ 0 60000 65536"/>
                <a:gd name="T12" fmla="*/ 0 w 2586"/>
                <a:gd name="T13" fmla="*/ 0 h 2313"/>
                <a:gd name="T14" fmla="*/ 2586 w 2586"/>
                <a:gd name="T15" fmla="*/ 2313 h 2313"/>
              </a:gdLst>
              <a:ahLst/>
              <a:cxnLst>
                <a:cxn ang="T8">
                  <a:pos x="T0" y="T1"/>
                </a:cxn>
                <a:cxn ang="T9">
                  <a:pos x="T2" y="T3"/>
                </a:cxn>
                <a:cxn ang="T10">
                  <a:pos x="T4" y="T5"/>
                </a:cxn>
                <a:cxn ang="T11">
                  <a:pos x="T6" y="T7"/>
                </a:cxn>
              </a:cxnLst>
              <a:rect l="T12" t="T13" r="T14" b="T15"/>
              <a:pathLst>
                <a:path w="2586" h="2313">
                  <a:moveTo>
                    <a:pt x="0" y="2313"/>
                  </a:moveTo>
                  <a:cubicBezTo>
                    <a:pt x="401" y="2169"/>
                    <a:pt x="802" y="2025"/>
                    <a:pt x="1089" y="1723"/>
                  </a:cubicBezTo>
                  <a:cubicBezTo>
                    <a:pt x="1376" y="1421"/>
                    <a:pt x="1475" y="786"/>
                    <a:pt x="1724" y="499"/>
                  </a:cubicBezTo>
                  <a:cubicBezTo>
                    <a:pt x="1973" y="212"/>
                    <a:pt x="2279" y="106"/>
                    <a:pt x="2586" y="0"/>
                  </a:cubicBezTo>
                </a:path>
              </a:pathLst>
            </a:custGeom>
            <a:noFill/>
            <a:ln w="28575" algn="ctr">
              <a:solidFill>
                <a:srgbClr val="0000FF"/>
              </a:solidFill>
              <a:round/>
              <a:headEnd/>
              <a:tailEnd/>
            </a:ln>
          </p:spPr>
          <p:txBody>
            <a:bodyPr/>
            <a:lstStyle/>
            <a:p>
              <a:endParaRPr lang="en-US"/>
            </a:p>
          </p:txBody>
        </p:sp>
        <p:sp>
          <p:nvSpPr>
            <p:cNvPr id="56332" name="Rounded Rectangular Callout 792591"/>
            <p:cNvSpPr>
              <a:spLocks noChangeArrowheads="1"/>
            </p:cNvSpPr>
            <p:nvPr/>
          </p:nvSpPr>
          <p:spPr bwMode="auto">
            <a:xfrm>
              <a:off x="5070475" y="3200400"/>
              <a:ext cx="1101725" cy="765175"/>
            </a:xfrm>
            <a:prstGeom prst="wedgeRoundRectCallout">
              <a:avLst>
                <a:gd name="adj1" fmla="val 90727"/>
                <a:gd name="adj2" fmla="val 100903"/>
                <a:gd name="adj3" fmla="val 16667"/>
              </a:avLst>
            </a:prstGeom>
            <a:noFill/>
            <a:ln w="9525" algn="ctr">
              <a:solidFill>
                <a:schemeClr val="tx1"/>
              </a:solidFill>
              <a:miter lim="800000"/>
              <a:headEnd/>
              <a:tailEnd/>
            </a:ln>
          </p:spPr>
          <p:txBody>
            <a:bodyPr/>
            <a:lstStyle/>
            <a:p>
              <a:pPr algn="ctr" eaLnBrk="0" hangingPunct="0">
                <a:spcBef>
                  <a:spcPct val="50000"/>
                </a:spcBef>
              </a:pPr>
              <a:r>
                <a:rPr lang="en-US" sz="1400">
                  <a:solidFill>
                    <a:schemeClr val="tx1"/>
                  </a:solidFill>
                </a:rPr>
                <a:t>Cost</a:t>
              </a:r>
            </a:p>
            <a:p>
              <a:pPr algn="ctr" eaLnBrk="0" hangingPunct="0">
                <a:spcBef>
                  <a:spcPct val="50000"/>
                </a:spcBef>
              </a:pPr>
              <a:r>
                <a:rPr lang="en-US" sz="1400">
                  <a:solidFill>
                    <a:schemeClr val="tx1"/>
                  </a:solidFill>
                </a:rPr>
                <a:t>Baseline</a:t>
              </a:r>
            </a:p>
          </p:txBody>
        </p:sp>
        <p:sp>
          <p:nvSpPr>
            <p:cNvPr id="56333" name="Rounded Rectangular Callout 792592"/>
            <p:cNvSpPr>
              <a:spLocks noChangeArrowheads="1"/>
            </p:cNvSpPr>
            <p:nvPr/>
          </p:nvSpPr>
          <p:spPr bwMode="auto">
            <a:xfrm>
              <a:off x="4740275" y="1901825"/>
              <a:ext cx="1584325" cy="765175"/>
            </a:xfrm>
            <a:prstGeom prst="wedgeRoundRectCallout">
              <a:avLst>
                <a:gd name="adj1" fmla="val 102606"/>
                <a:gd name="adj2" fmla="val 69917"/>
                <a:gd name="adj3" fmla="val 16667"/>
              </a:avLst>
            </a:prstGeom>
            <a:noFill/>
            <a:ln w="9525" algn="ctr">
              <a:solidFill>
                <a:schemeClr val="tx1"/>
              </a:solidFill>
              <a:miter lim="800000"/>
              <a:headEnd/>
              <a:tailEnd/>
            </a:ln>
          </p:spPr>
          <p:txBody>
            <a:bodyPr/>
            <a:lstStyle/>
            <a:p>
              <a:pPr algn="ctr" eaLnBrk="0" hangingPunct="0">
                <a:spcBef>
                  <a:spcPct val="50000"/>
                </a:spcBef>
              </a:pPr>
              <a:r>
                <a:rPr lang="en-US" sz="1400">
                  <a:solidFill>
                    <a:schemeClr val="tx1"/>
                  </a:solidFill>
                </a:rPr>
                <a:t>Funding</a:t>
              </a:r>
            </a:p>
            <a:p>
              <a:pPr algn="ctr" eaLnBrk="0" hangingPunct="0">
                <a:spcBef>
                  <a:spcPct val="50000"/>
                </a:spcBef>
              </a:pPr>
              <a:r>
                <a:rPr lang="en-US" sz="1400">
                  <a:solidFill>
                    <a:schemeClr val="tx1"/>
                  </a:solidFill>
                </a:rPr>
                <a:t>Requirements</a:t>
              </a:r>
            </a:p>
          </p:txBody>
        </p:sp>
        <p:sp>
          <p:nvSpPr>
            <p:cNvPr id="17" name="Shape 792582"/>
            <p:cNvSpPr>
              <a:spLocks/>
            </p:cNvSpPr>
            <p:nvPr/>
          </p:nvSpPr>
          <p:spPr bwMode="auto">
            <a:xfrm>
              <a:off x="5181600" y="2209800"/>
              <a:ext cx="3560763" cy="3429000"/>
            </a:xfrm>
            <a:custGeom>
              <a:avLst/>
              <a:gdLst>
                <a:gd name="T0" fmla="*/ 0 w 2586"/>
                <a:gd name="T1" fmla="*/ 2147483647 h 2313"/>
                <a:gd name="T2" fmla="*/ 2147483647 w 2586"/>
                <a:gd name="T3" fmla="*/ 2147483647 h 2313"/>
                <a:gd name="T4" fmla="*/ 2147483647 w 2586"/>
                <a:gd name="T5" fmla="*/ 2147483647 h 2313"/>
                <a:gd name="T6" fmla="*/ 2147483647 w 2586"/>
                <a:gd name="T7" fmla="*/ 0 h 2313"/>
                <a:gd name="T8" fmla="*/ 0 60000 65536"/>
                <a:gd name="T9" fmla="*/ 0 60000 65536"/>
                <a:gd name="T10" fmla="*/ 0 60000 65536"/>
                <a:gd name="T11" fmla="*/ 0 60000 65536"/>
                <a:gd name="T12" fmla="*/ 0 w 2586"/>
                <a:gd name="T13" fmla="*/ 0 h 2313"/>
                <a:gd name="T14" fmla="*/ 2586 w 2586"/>
                <a:gd name="T15" fmla="*/ 2313 h 2313"/>
              </a:gdLst>
              <a:ahLst/>
              <a:cxnLst>
                <a:cxn ang="T8">
                  <a:pos x="T0" y="T1"/>
                </a:cxn>
                <a:cxn ang="T9">
                  <a:pos x="T2" y="T3"/>
                </a:cxn>
                <a:cxn ang="T10">
                  <a:pos x="T4" y="T5"/>
                </a:cxn>
                <a:cxn ang="T11">
                  <a:pos x="T6" y="T7"/>
                </a:cxn>
              </a:cxnLst>
              <a:rect l="T12" t="T13" r="T14" b="T15"/>
              <a:pathLst>
                <a:path w="2586" h="2313">
                  <a:moveTo>
                    <a:pt x="0" y="2313"/>
                  </a:moveTo>
                  <a:cubicBezTo>
                    <a:pt x="401" y="2169"/>
                    <a:pt x="802" y="2025"/>
                    <a:pt x="1089" y="1723"/>
                  </a:cubicBezTo>
                  <a:cubicBezTo>
                    <a:pt x="1376" y="1421"/>
                    <a:pt x="1475" y="786"/>
                    <a:pt x="1724" y="499"/>
                  </a:cubicBezTo>
                  <a:cubicBezTo>
                    <a:pt x="1973" y="212"/>
                    <a:pt x="2279" y="106"/>
                    <a:pt x="2586" y="0"/>
                  </a:cubicBezTo>
                </a:path>
              </a:pathLst>
            </a:custGeom>
            <a:noFill/>
            <a:ln w="28575" algn="ctr">
              <a:solidFill>
                <a:schemeClr val="tx1">
                  <a:lumMod val="95000"/>
                  <a:lumOff val="5000"/>
                </a:schemeClr>
              </a:solidFill>
              <a:round/>
              <a:headEnd/>
              <a:tailEnd/>
            </a:ln>
          </p:spPr>
          <p:txBody>
            <a:bodyPr/>
            <a:lstStyle/>
            <a:p>
              <a:pPr>
                <a:defRPr/>
              </a:pPr>
              <a:endParaRPr lang="en-US" dirty="0">
                <a:solidFill>
                  <a:srgbClr val="000000"/>
                </a:solidFill>
              </a:endParaRPr>
            </a:p>
          </p:txBody>
        </p:sp>
        <p:grpSp>
          <p:nvGrpSpPr>
            <p:cNvPr id="56335" name="Group 28"/>
            <p:cNvGrpSpPr>
              <a:grpSpLocks/>
            </p:cNvGrpSpPr>
            <p:nvPr/>
          </p:nvGrpSpPr>
          <p:grpSpPr bwMode="auto">
            <a:xfrm>
              <a:off x="4648200" y="1981200"/>
              <a:ext cx="3962400" cy="2590799"/>
              <a:chOff x="4648200" y="2286000"/>
              <a:chExt cx="3962400" cy="2590799"/>
            </a:xfrm>
          </p:grpSpPr>
          <p:cxnSp>
            <p:nvCxnSpPr>
              <p:cNvPr id="56337" name="Straight Connector 17"/>
              <p:cNvCxnSpPr>
                <a:cxnSpLocks noChangeShapeType="1"/>
              </p:cNvCxnSpPr>
              <p:nvPr/>
            </p:nvCxnSpPr>
            <p:spPr bwMode="auto">
              <a:xfrm>
                <a:off x="4648200" y="4876799"/>
                <a:ext cx="1752600" cy="0"/>
              </a:xfrm>
              <a:prstGeom prst="line">
                <a:avLst/>
              </a:prstGeom>
              <a:noFill/>
              <a:ln w="28575" algn="ctr">
                <a:solidFill>
                  <a:srgbClr val="FF0000"/>
                </a:solidFill>
                <a:prstDash val="dash"/>
                <a:round/>
                <a:headEnd/>
                <a:tailEnd/>
              </a:ln>
            </p:spPr>
          </p:cxnSp>
          <p:cxnSp>
            <p:nvCxnSpPr>
              <p:cNvPr id="56338" name="Straight Connector 19"/>
              <p:cNvCxnSpPr>
                <a:cxnSpLocks noChangeShapeType="1"/>
              </p:cNvCxnSpPr>
              <p:nvPr/>
            </p:nvCxnSpPr>
            <p:spPr bwMode="auto">
              <a:xfrm flipV="1">
                <a:off x="6400802" y="3963680"/>
                <a:ext cx="1587" cy="913119"/>
              </a:xfrm>
              <a:prstGeom prst="line">
                <a:avLst/>
              </a:prstGeom>
              <a:noFill/>
              <a:ln w="28575" algn="ctr">
                <a:solidFill>
                  <a:srgbClr val="FF0000"/>
                </a:solidFill>
                <a:prstDash val="dash"/>
                <a:round/>
                <a:headEnd/>
                <a:tailEnd/>
              </a:ln>
            </p:spPr>
          </p:cxnSp>
          <p:cxnSp>
            <p:nvCxnSpPr>
              <p:cNvPr id="56339" name="Straight Connector 21"/>
              <p:cNvCxnSpPr>
                <a:cxnSpLocks noChangeShapeType="1"/>
              </p:cNvCxnSpPr>
              <p:nvPr/>
            </p:nvCxnSpPr>
            <p:spPr bwMode="auto">
              <a:xfrm>
                <a:off x="6400800" y="3809999"/>
                <a:ext cx="533400" cy="2073"/>
              </a:xfrm>
              <a:prstGeom prst="line">
                <a:avLst/>
              </a:prstGeom>
              <a:noFill/>
              <a:ln w="28575" algn="ctr">
                <a:solidFill>
                  <a:srgbClr val="FF0000"/>
                </a:solidFill>
                <a:prstDash val="dash"/>
                <a:round/>
                <a:headEnd/>
                <a:tailEnd/>
              </a:ln>
            </p:spPr>
          </p:cxnSp>
          <p:cxnSp>
            <p:nvCxnSpPr>
              <p:cNvPr id="56340" name="Straight Connector 23"/>
              <p:cNvCxnSpPr>
                <a:cxnSpLocks noChangeShapeType="1"/>
              </p:cNvCxnSpPr>
              <p:nvPr/>
            </p:nvCxnSpPr>
            <p:spPr bwMode="auto">
              <a:xfrm flipV="1">
                <a:off x="6934202" y="3125237"/>
                <a:ext cx="1587" cy="684763"/>
              </a:xfrm>
              <a:prstGeom prst="line">
                <a:avLst/>
              </a:prstGeom>
              <a:noFill/>
              <a:ln w="28575" algn="ctr">
                <a:solidFill>
                  <a:srgbClr val="FF0000"/>
                </a:solidFill>
                <a:prstDash val="dash"/>
                <a:round/>
                <a:headEnd/>
                <a:tailEnd/>
              </a:ln>
            </p:spPr>
          </p:cxnSp>
          <p:cxnSp>
            <p:nvCxnSpPr>
              <p:cNvPr id="56341" name="Straight Connector 25"/>
              <p:cNvCxnSpPr>
                <a:cxnSpLocks noChangeShapeType="1"/>
              </p:cNvCxnSpPr>
              <p:nvPr/>
            </p:nvCxnSpPr>
            <p:spPr bwMode="auto">
              <a:xfrm flipV="1">
                <a:off x="6934200" y="3124200"/>
                <a:ext cx="381000" cy="244"/>
              </a:xfrm>
              <a:prstGeom prst="line">
                <a:avLst/>
              </a:prstGeom>
              <a:noFill/>
              <a:ln w="28575" algn="ctr">
                <a:solidFill>
                  <a:srgbClr val="FF0000"/>
                </a:solidFill>
                <a:prstDash val="dash"/>
                <a:round/>
                <a:headEnd/>
                <a:tailEnd/>
              </a:ln>
            </p:spPr>
          </p:cxnSp>
          <p:cxnSp>
            <p:nvCxnSpPr>
              <p:cNvPr id="56342" name="Straight Connector 27"/>
              <p:cNvCxnSpPr>
                <a:cxnSpLocks noChangeShapeType="1"/>
              </p:cNvCxnSpPr>
              <p:nvPr/>
            </p:nvCxnSpPr>
            <p:spPr bwMode="auto">
              <a:xfrm flipV="1">
                <a:off x="7315200" y="2286000"/>
                <a:ext cx="2" cy="761451"/>
              </a:xfrm>
              <a:prstGeom prst="line">
                <a:avLst/>
              </a:prstGeom>
              <a:noFill/>
              <a:ln w="28575" algn="ctr">
                <a:solidFill>
                  <a:srgbClr val="FF0000"/>
                </a:solidFill>
                <a:prstDash val="dash"/>
                <a:round/>
                <a:headEnd/>
                <a:tailEnd/>
              </a:ln>
            </p:spPr>
          </p:cxnSp>
          <p:cxnSp>
            <p:nvCxnSpPr>
              <p:cNvPr id="56343" name="Straight Connector 29"/>
              <p:cNvCxnSpPr>
                <a:cxnSpLocks noChangeShapeType="1"/>
              </p:cNvCxnSpPr>
              <p:nvPr/>
            </p:nvCxnSpPr>
            <p:spPr bwMode="auto">
              <a:xfrm>
                <a:off x="7315200" y="2286000"/>
                <a:ext cx="1295400" cy="1588"/>
              </a:xfrm>
              <a:prstGeom prst="line">
                <a:avLst/>
              </a:prstGeom>
              <a:noFill/>
              <a:ln w="28575" algn="ctr">
                <a:solidFill>
                  <a:srgbClr val="FF0000"/>
                </a:solidFill>
                <a:prstDash val="dash"/>
                <a:round/>
                <a:headEnd/>
                <a:tailEnd/>
              </a:ln>
            </p:spPr>
          </p:cxnSp>
        </p:grpSp>
        <p:sp>
          <p:nvSpPr>
            <p:cNvPr id="56336" name="Rounded Rectangular Callout 792591"/>
            <p:cNvSpPr>
              <a:spLocks noChangeArrowheads="1"/>
            </p:cNvSpPr>
            <p:nvPr/>
          </p:nvSpPr>
          <p:spPr bwMode="auto">
            <a:xfrm>
              <a:off x="7086600" y="4419600"/>
              <a:ext cx="1101725" cy="765175"/>
            </a:xfrm>
            <a:prstGeom prst="wedgeRoundRectCallout">
              <a:avLst>
                <a:gd name="adj1" fmla="val -106389"/>
                <a:gd name="adj2" fmla="val 27875"/>
                <a:gd name="adj3" fmla="val 16667"/>
              </a:avLst>
            </a:prstGeom>
            <a:noFill/>
            <a:ln w="9525" algn="ctr">
              <a:solidFill>
                <a:schemeClr val="tx1"/>
              </a:solidFill>
              <a:miter lim="800000"/>
              <a:headEnd/>
              <a:tailEnd/>
            </a:ln>
          </p:spPr>
          <p:txBody>
            <a:bodyPr/>
            <a:lstStyle/>
            <a:p>
              <a:pPr algn="ctr" eaLnBrk="0" hangingPunct="0">
                <a:spcBef>
                  <a:spcPct val="50000"/>
                </a:spcBef>
              </a:pPr>
              <a:r>
                <a:rPr lang="en-US" sz="1400">
                  <a:solidFill>
                    <a:schemeClr val="tx1"/>
                  </a:solidFill>
                </a:rPr>
                <a:t>Expected</a:t>
              </a:r>
            </a:p>
            <a:p>
              <a:pPr algn="ctr" eaLnBrk="0" hangingPunct="0">
                <a:spcBef>
                  <a:spcPct val="50000"/>
                </a:spcBef>
              </a:pPr>
              <a:r>
                <a:rPr lang="en-US" sz="1400">
                  <a:solidFill>
                    <a:schemeClr val="tx1"/>
                  </a:solidFill>
                </a:rPr>
                <a:t>Cash flow</a:t>
              </a:r>
            </a:p>
          </p:txBody>
        </p:sp>
      </p:grpSp>
      <p:sp>
        <p:nvSpPr>
          <p:cNvPr id="56328" name="Left Arrow 20">
            <a:hlinkClick r:id="rId2" action="ppaction://hlinksldjump"/>
          </p:cNvPr>
          <p:cNvSpPr>
            <a:spLocks noChangeArrowheads="1"/>
          </p:cNvSpPr>
          <p:nvPr/>
        </p:nvSpPr>
        <p:spPr bwMode="auto">
          <a:xfrm>
            <a:off x="7458075" y="5449888"/>
            <a:ext cx="1219200" cy="762000"/>
          </a:xfrm>
          <a:prstGeom prst="leftArrow">
            <a:avLst>
              <a:gd name="adj1" fmla="val 50000"/>
              <a:gd name="adj2" fmla="val 50000"/>
            </a:avLst>
          </a:prstGeom>
          <a:noFill/>
          <a:ln w="9525" algn="ctr">
            <a:solidFill>
              <a:schemeClr val="tx1"/>
            </a:solidFill>
            <a:round/>
            <a:headEnd/>
            <a:tailEnd/>
          </a:ln>
          <a:effectLst>
            <a:prstShdw prst="shdw13" dist="53882" dir="13500000">
              <a:schemeClr val="bg2">
                <a:alpha val="50000"/>
              </a:schemeClr>
            </a:prstShdw>
          </a:effectLst>
        </p:spPr>
        <p:txBody>
          <a:bodyPr>
            <a:spAutoFit/>
          </a:bodyPr>
          <a:lstStyle/>
          <a:p>
            <a:pPr marL="457200" indent="-457200" algn="ctr" eaLnBrk="0" hangingPunct="0">
              <a:tabLst>
                <a:tab pos="457200" algn="l"/>
              </a:tabLst>
            </a:pPr>
            <a:r>
              <a:rPr lang="en-US"/>
              <a:t>Back</a:t>
            </a:r>
          </a:p>
        </p:txBody>
      </p:sp>
      <p:sp>
        <p:nvSpPr>
          <p:cNvPr id="56329" name="Rectangle 4"/>
          <p:cNvSpPr txBox="1">
            <a:spLocks/>
          </p:cNvSpPr>
          <p:nvPr/>
        </p:nvSpPr>
        <p:spPr bwMode="auto">
          <a:xfrm>
            <a:off x="241300" y="1487488"/>
            <a:ext cx="4191000" cy="4495800"/>
          </a:xfrm>
          <a:prstGeom prst="rect">
            <a:avLst/>
          </a:prstGeom>
          <a:noFill/>
          <a:ln w="9525">
            <a:noFill/>
            <a:miter lim="800000"/>
            <a:headEnd/>
            <a:tailEnd/>
          </a:ln>
        </p:spPr>
        <p:txBody>
          <a:bodyPr/>
          <a:lstStyle/>
          <a:p>
            <a:pPr algn="just">
              <a:spcBef>
                <a:spcPct val="20000"/>
              </a:spcBef>
              <a:buFont typeface="Arial" pitchFamily="34" charset="0"/>
              <a:buNone/>
            </a:pPr>
            <a:r>
              <a:rPr lang="en-US" sz="2000">
                <a:solidFill>
                  <a:schemeClr val="tx1"/>
                </a:solidFill>
                <a:latin typeface="Georgia" pitchFamily="18" charset="0"/>
              </a:rPr>
              <a:t>Cost Baseline -  is an authorized time phased budget at completion (BAC) used to  measure, monitor and control overall cost performance on the project. It is developed as  a summation of the approved budget by time period and it is typically displayed in the form of an S-curve.</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6"/>
          <p:cNvSpPr>
            <a:spLocks noGrp="1"/>
          </p:cNvSpPr>
          <p:nvPr>
            <p:ph type="ctrTitle"/>
          </p:nvPr>
        </p:nvSpPr>
        <p:spPr/>
        <p:txBody>
          <a:bodyPr/>
          <a:lstStyle/>
          <a:p>
            <a:pPr marL="0" indent="0"/>
            <a:r>
              <a:rPr lang="en-US" sz="3600" smtClean="0"/>
              <a:t>seenivasan@proventuresindia.com</a:t>
            </a:r>
          </a:p>
        </p:txBody>
      </p:sp>
      <p:sp>
        <p:nvSpPr>
          <p:cNvPr id="57347" name="Subtitle 7"/>
          <p:cNvSpPr>
            <a:spLocks noGrp="1"/>
          </p:cNvSpPr>
          <p:nvPr>
            <p:ph type="subTitle" idx="1"/>
          </p:nvPr>
        </p:nvSpPr>
        <p:spPr/>
        <p:txBody>
          <a:bodyPr/>
          <a:lstStyle/>
          <a:p>
            <a:endParaRPr lang="en-US" smtClean="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4"/>
          <p:cNvSpPr>
            <a:spLocks noGrp="1"/>
          </p:cNvSpPr>
          <p:nvPr>
            <p:ph type="title" idx="4294967295"/>
          </p:nvPr>
        </p:nvSpPr>
        <p:spPr>
          <a:xfrm>
            <a:off x="228600" y="152400"/>
            <a:ext cx="8534400" cy="758825"/>
          </a:xfrm>
        </p:spPr>
        <p:txBody>
          <a:bodyPr/>
          <a:lstStyle/>
          <a:p>
            <a:r>
              <a:rPr lang="en-US" sz="2900" smtClean="0"/>
              <a:t>Plan Quality</a:t>
            </a:r>
            <a:endParaRPr lang="en-US" sz="2500" smtClean="0"/>
          </a:p>
        </p:txBody>
      </p:sp>
      <p:grpSp>
        <p:nvGrpSpPr>
          <p:cNvPr id="58371" name="Group 18"/>
          <p:cNvGrpSpPr>
            <a:grpSpLocks/>
          </p:cNvGrpSpPr>
          <p:nvPr/>
        </p:nvGrpSpPr>
        <p:grpSpPr bwMode="auto">
          <a:xfrm>
            <a:off x="228600" y="1295400"/>
            <a:ext cx="8686800" cy="5297488"/>
            <a:chOff x="228600" y="1295400"/>
            <a:chExt cx="8686800" cy="5297488"/>
          </a:xfrm>
        </p:grpSpPr>
        <p:pic>
          <p:nvPicPr>
            <p:cNvPr id="58372" name="Picture 3"/>
            <p:cNvPicPr>
              <a:picLocks noChangeAspect="1" noChangeArrowheads="1"/>
            </p:cNvPicPr>
            <p:nvPr/>
          </p:nvPicPr>
          <p:blipFill>
            <a:blip r:embed="rId3" cstate="print"/>
            <a:srcRect/>
            <a:stretch>
              <a:fillRect/>
            </a:stretch>
          </p:blipFill>
          <p:spPr bwMode="auto">
            <a:xfrm>
              <a:off x="228600" y="1295400"/>
              <a:ext cx="8686800" cy="5297488"/>
            </a:xfrm>
            <a:prstGeom prst="rect">
              <a:avLst/>
            </a:prstGeom>
            <a:noFill/>
            <a:ln w="9525">
              <a:noFill/>
              <a:miter lim="800000"/>
              <a:headEnd/>
              <a:tailEnd/>
            </a:ln>
          </p:spPr>
        </p:pic>
        <p:sp>
          <p:nvSpPr>
            <p:cNvPr id="58373" name="Rectangle 2"/>
            <p:cNvSpPr>
              <a:spLocks noChangeArrowheads="1"/>
            </p:cNvSpPr>
            <p:nvPr/>
          </p:nvSpPr>
          <p:spPr bwMode="auto">
            <a:xfrm>
              <a:off x="2590800" y="1600200"/>
              <a:ext cx="1981200" cy="533400"/>
            </a:xfrm>
            <a:prstGeom prst="rect">
              <a:avLst/>
            </a:prstGeom>
            <a:solidFill>
              <a:srgbClr val="0000FF"/>
            </a:solidFill>
            <a:ln w="9525" algn="ctr">
              <a:solidFill>
                <a:schemeClr val="tx1"/>
              </a:solidFill>
              <a:round/>
              <a:headEnd/>
              <a:tailEnd/>
            </a:ln>
            <a:effectLst>
              <a:prstShdw prst="shdw13" dist="53882" dir="13500000">
                <a:schemeClr val="bg2">
                  <a:alpha val="50000"/>
                </a:schemeClr>
              </a:prstShdw>
            </a:effectLst>
          </p:spPr>
          <p:txBody>
            <a:bodyPr/>
            <a:lstStyle/>
            <a:p>
              <a:pPr marL="457200" indent="-457200" algn="ctr" eaLnBrk="0" hangingPunct="0">
                <a:tabLst>
                  <a:tab pos="457200" algn="l"/>
                </a:tabLst>
              </a:pPr>
              <a:r>
                <a:rPr lang="en-US">
                  <a:solidFill>
                    <a:schemeClr val="bg1"/>
                  </a:solidFill>
                </a:rPr>
                <a:t>QC Zone</a:t>
              </a:r>
            </a:p>
          </p:txBody>
        </p:sp>
        <p:sp>
          <p:nvSpPr>
            <p:cNvPr id="58374" name="Rectangle 5"/>
            <p:cNvSpPr>
              <a:spLocks noChangeArrowheads="1"/>
            </p:cNvSpPr>
            <p:nvPr/>
          </p:nvSpPr>
          <p:spPr bwMode="auto">
            <a:xfrm>
              <a:off x="4572000" y="1600200"/>
              <a:ext cx="4038600" cy="533400"/>
            </a:xfrm>
            <a:prstGeom prst="rect">
              <a:avLst/>
            </a:prstGeom>
            <a:solidFill>
              <a:srgbClr val="0000FF"/>
            </a:solidFill>
            <a:ln w="9525" algn="ctr">
              <a:solidFill>
                <a:schemeClr val="tx1"/>
              </a:solidFill>
              <a:round/>
              <a:headEnd/>
              <a:tailEnd/>
            </a:ln>
            <a:effectLst>
              <a:prstShdw prst="shdw13" dist="53882" dir="13500000">
                <a:schemeClr val="bg2">
                  <a:alpha val="50000"/>
                </a:schemeClr>
              </a:prstShdw>
            </a:effectLst>
          </p:spPr>
          <p:txBody>
            <a:bodyPr/>
            <a:lstStyle/>
            <a:p>
              <a:pPr marL="457200" indent="-457200" algn="ctr" eaLnBrk="0" hangingPunct="0">
                <a:tabLst>
                  <a:tab pos="457200" algn="l"/>
                </a:tabLst>
              </a:pPr>
              <a:r>
                <a:rPr lang="en-US">
                  <a:solidFill>
                    <a:schemeClr val="bg1"/>
                  </a:solidFill>
                </a:rPr>
                <a:t>QA Zone</a:t>
              </a:r>
            </a:p>
          </p:txBody>
        </p:sp>
        <p:sp>
          <p:nvSpPr>
            <p:cNvPr id="58375" name="Rectangle 9"/>
            <p:cNvSpPr>
              <a:spLocks noChangeArrowheads="1"/>
            </p:cNvSpPr>
            <p:nvPr/>
          </p:nvSpPr>
          <p:spPr bwMode="auto">
            <a:xfrm>
              <a:off x="457200" y="1600200"/>
              <a:ext cx="2133600" cy="533400"/>
            </a:xfrm>
            <a:prstGeom prst="rect">
              <a:avLst/>
            </a:prstGeom>
            <a:solidFill>
              <a:srgbClr val="0000FF"/>
            </a:solidFill>
            <a:ln w="9525" algn="ctr">
              <a:solidFill>
                <a:schemeClr val="tx1"/>
              </a:solidFill>
              <a:round/>
              <a:headEnd/>
              <a:tailEnd/>
            </a:ln>
            <a:effectLst>
              <a:prstShdw prst="shdw13" dist="53882" dir="13500000">
                <a:schemeClr val="bg2">
                  <a:alpha val="50000"/>
                </a:schemeClr>
              </a:prstShdw>
            </a:effectLst>
          </p:spPr>
          <p:txBody>
            <a:bodyPr/>
            <a:lstStyle/>
            <a:p>
              <a:pPr marL="457200" indent="-457200" algn="ctr" eaLnBrk="0" hangingPunct="0">
                <a:tabLst>
                  <a:tab pos="457200" algn="l"/>
                </a:tabLst>
              </a:pPr>
              <a:r>
                <a:rPr lang="en-US">
                  <a:solidFill>
                    <a:schemeClr val="bg1"/>
                  </a:solidFill>
                </a:rPr>
                <a:t>Quality Planning</a:t>
              </a:r>
            </a:p>
          </p:txBody>
        </p:sp>
        <p:sp>
          <p:nvSpPr>
            <p:cNvPr id="7" name="Rectangle 6"/>
            <p:cNvSpPr/>
            <p:nvPr/>
          </p:nvSpPr>
          <p:spPr bwMode="auto">
            <a:xfrm>
              <a:off x="2590800" y="5486400"/>
              <a:ext cx="2286000" cy="609600"/>
            </a:xfrm>
            <a:prstGeom prst="rect">
              <a:avLst/>
            </a:prstGeom>
            <a:solidFill>
              <a:srgbClr val="81DEFF"/>
            </a:solidFill>
            <a:ln>
              <a:headEnd type="none" w="med" len="med"/>
              <a:tailEnd type="none" w="med" len="med"/>
            </a:ln>
          </p:spPr>
          <p:style>
            <a:lnRef idx="2">
              <a:schemeClr val="dk1"/>
            </a:lnRef>
            <a:fillRef idx="1">
              <a:schemeClr val="lt1"/>
            </a:fillRef>
            <a:effectRef idx="0">
              <a:schemeClr val="dk1"/>
            </a:effectRef>
            <a:fontRef idx="minor">
              <a:schemeClr val="dk1"/>
            </a:fontRef>
          </p:style>
          <p:txBody>
            <a:bodyPr anchor="ctr"/>
            <a:lstStyle/>
            <a:p>
              <a:pPr marL="457200" indent="-457200" algn="ctr" eaLnBrk="0" hangingPunct="0">
                <a:tabLst>
                  <a:tab pos="457200" algn="l"/>
                </a:tabLst>
                <a:defRPr/>
              </a:pPr>
              <a:r>
                <a:rPr lang="en-US" dirty="0">
                  <a:solidFill>
                    <a:srgbClr val="0000FF"/>
                  </a:solidFill>
                  <a:latin typeface="Arial" pitchFamily="34" charset="0"/>
                  <a:cs typeface="Times New Roman" pitchFamily="18" charset="0"/>
                </a:rPr>
                <a:t>Lessons Learned</a:t>
              </a:r>
            </a:p>
          </p:txBody>
        </p:sp>
        <p:cxnSp>
          <p:nvCxnSpPr>
            <p:cNvPr id="11" name="Straight Arrow Connector 10"/>
            <p:cNvCxnSpPr/>
            <p:nvPr/>
          </p:nvCxnSpPr>
          <p:spPr bwMode="auto">
            <a:xfrm>
              <a:off x="4114800" y="5029200"/>
              <a:ext cx="0" cy="457200"/>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sp>
          <p:nvSpPr>
            <p:cNvPr id="12" name="TextBox 11"/>
            <p:cNvSpPr txBox="1"/>
            <p:nvPr/>
          </p:nvSpPr>
          <p:spPr>
            <a:xfrm>
              <a:off x="508000" y="2667000"/>
              <a:ext cx="1537600" cy="1200329"/>
            </a:xfrm>
            <a:prstGeom prst="rect">
              <a:avLst/>
            </a:prstGeom>
            <a:solidFill>
              <a:schemeClr val="bg1"/>
            </a:solidFill>
            <a:ln>
              <a:solidFill>
                <a:schemeClr val="tx1"/>
              </a:solidFill>
            </a:ln>
            <a:effectLst>
              <a:innerShdw blurRad="63500" dist="50800" dir="13500000">
                <a:prstClr val="black">
                  <a:alpha val="50000"/>
                </a:prstClr>
              </a:innerShdw>
            </a:effectLst>
          </p:spPr>
          <p:txBody>
            <a:bodyPr wrap="none">
              <a:spAutoFit/>
            </a:bodyPr>
            <a:lstStyle/>
            <a:p>
              <a:pPr>
                <a:defRPr/>
              </a:pPr>
              <a:r>
                <a:rPr lang="en-US" dirty="0"/>
                <a:t>Establish</a:t>
              </a:r>
            </a:p>
            <a:p>
              <a:pPr marL="285750" indent="-285750">
                <a:buFont typeface="Arial" pitchFamily="34" charset="0"/>
                <a:buChar char="•"/>
                <a:defRPr/>
              </a:pPr>
              <a:r>
                <a:rPr lang="en-US" dirty="0"/>
                <a:t>metrics</a:t>
              </a:r>
            </a:p>
            <a:p>
              <a:pPr marL="285750" indent="-285750">
                <a:buFont typeface="Arial" pitchFamily="34" charset="0"/>
                <a:buChar char="•"/>
                <a:defRPr/>
              </a:pPr>
              <a:r>
                <a:rPr lang="en-US" dirty="0"/>
                <a:t>tolerances</a:t>
              </a:r>
            </a:p>
            <a:p>
              <a:pPr marL="285750" indent="-285750">
                <a:buFont typeface="Arial" pitchFamily="34" charset="0"/>
                <a:buChar char="•"/>
                <a:defRPr/>
              </a:pPr>
              <a:r>
                <a:rPr lang="en-US" dirty="0"/>
                <a:t>tools</a:t>
              </a:r>
            </a:p>
          </p:txBody>
        </p:sp>
        <p:cxnSp>
          <p:nvCxnSpPr>
            <p:cNvPr id="58381" name="Straight Arrow Connector 14"/>
            <p:cNvCxnSpPr>
              <a:cxnSpLocks noChangeShapeType="1"/>
            </p:cNvCxnSpPr>
            <p:nvPr/>
          </p:nvCxnSpPr>
          <p:spPr bwMode="auto">
            <a:xfrm>
              <a:off x="2743200" y="5181600"/>
              <a:ext cx="533400" cy="0"/>
            </a:xfrm>
            <a:prstGeom prst="straightConnector1">
              <a:avLst/>
            </a:prstGeom>
            <a:noFill/>
            <a:ln w="28575" algn="ctr">
              <a:solidFill>
                <a:schemeClr val="tx1"/>
              </a:solidFill>
              <a:round/>
              <a:headEnd/>
              <a:tailEnd type="arrow" w="med" len="med"/>
            </a:ln>
          </p:spPr>
        </p:cxnSp>
        <p:sp>
          <p:nvSpPr>
            <p:cNvPr id="58382" name="TextBox 15"/>
            <p:cNvSpPr txBox="1">
              <a:spLocks noChangeArrowheads="1"/>
            </p:cNvSpPr>
            <p:nvPr/>
          </p:nvSpPr>
          <p:spPr bwMode="auto">
            <a:xfrm>
              <a:off x="609600" y="4876800"/>
              <a:ext cx="1981200" cy="369332"/>
            </a:xfrm>
            <a:prstGeom prst="rect">
              <a:avLst/>
            </a:prstGeom>
            <a:solidFill>
              <a:schemeClr val="bg1"/>
            </a:solidFill>
            <a:ln w="9525">
              <a:noFill/>
              <a:miter lim="800000"/>
              <a:headEnd/>
              <a:tailEnd/>
            </a:ln>
          </p:spPr>
          <p:txBody>
            <a:bodyPr>
              <a:spAutoFit/>
            </a:bodyPr>
            <a:lstStyle/>
            <a:p>
              <a:r>
                <a:rPr lang="en-US"/>
                <a:t>Feedback</a:t>
              </a:r>
            </a:p>
          </p:txBody>
        </p:sp>
        <p:sp>
          <p:nvSpPr>
            <p:cNvPr id="58383" name="TextBox 16"/>
            <p:cNvSpPr txBox="1">
              <a:spLocks noChangeArrowheads="1"/>
            </p:cNvSpPr>
            <p:nvPr/>
          </p:nvSpPr>
          <p:spPr bwMode="auto">
            <a:xfrm>
              <a:off x="508000" y="6019800"/>
              <a:ext cx="800219" cy="276999"/>
            </a:xfrm>
            <a:prstGeom prst="rect">
              <a:avLst/>
            </a:prstGeom>
            <a:noFill/>
            <a:ln w="9525">
              <a:noFill/>
              <a:miter lim="800000"/>
              <a:headEnd/>
              <a:tailEnd/>
            </a:ln>
          </p:spPr>
          <p:txBody>
            <a:bodyPr wrap="none">
              <a:spAutoFit/>
            </a:bodyPr>
            <a:lstStyle/>
            <a:p>
              <a:r>
                <a:rPr lang="en-US" sz="1200" b="1">
                  <a:solidFill>
                    <a:schemeClr val="tx1"/>
                  </a:solidFill>
                </a:rPr>
                <a:t>Source :</a:t>
              </a:r>
            </a:p>
          </p:txBody>
        </p:sp>
      </p:grpSp>
    </p:spTree>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le 2"/>
          <p:cNvSpPr>
            <a:spLocks noGrp="1"/>
          </p:cNvSpPr>
          <p:nvPr>
            <p:ph type="title"/>
          </p:nvPr>
        </p:nvSpPr>
        <p:spPr/>
        <p:txBody>
          <a:bodyPr/>
          <a:lstStyle/>
          <a:p>
            <a:r>
              <a:rPr lang="en-US" smtClean="0"/>
              <a:t>Project HR Management </a:t>
            </a:r>
          </a:p>
        </p:txBody>
      </p:sp>
      <p:graphicFrame>
        <p:nvGraphicFramePr>
          <p:cNvPr id="5" name="Content Placeholder 4"/>
          <p:cNvGraphicFramePr>
            <a:graphicFrameLocks noGrp="1"/>
          </p:cNvGraphicFramePr>
          <p:nvPr>
            <p:ph idx="1"/>
          </p:nvPr>
        </p:nvGraphicFramePr>
        <p:xfrm>
          <a:off x="301625" y="1524000"/>
          <a:ext cx="8534400" cy="45989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17"/>
          <p:cNvSpPr>
            <a:spLocks noGrp="1"/>
          </p:cNvSpPr>
          <p:nvPr>
            <p:ph type="title"/>
          </p:nvPr>
        </p:nvSpPr>
        <p:spPr/>
        <p:txBody>
          <a:bodyPr/>
          <a:lstStyle/>
          <a:p>
            <a:r>
              <a:rPr lang="en-US" smtClean="0"/>
              <a:t>Stages of Team Development</a:t>
            </a:r>
          </a:p>
        </p:txBody>
      </p:sp>
      <p:sp>
        <p:nvSpPr>
          <p:cNvPr id="2" name="TextBox 1"/>
          <p:cNvSpPr txBox="1"/>
          <p:nvPr/>
        </p:nvSpPr>
        <p:spPr>
          <a:xfrm>
            <a:off x="1143000" y="5867400"/>
            <a:ext cx="7158038" cy="523875"/>
          </a:xfrm>
          <a:prstGeom prst="rect">
            <a:avLst/>
          </a:prstGeom>
          <a:solidFill>
            <a:srgbClr val="0070C0"/>
          </a:solidFill>
        </p:spPr>
        <p:style>
          <a:lnRef idx="1">
            <a:schemeClr val="dk1"/>
          </a:lnRef>
          <a:fillRef idx="3">
            <a:schemeClr val="dk1"/>
          </a:fillRef>
          <a:effectRef idx="2">
            <a:schemeClr val="dk1"/>
          </a:effectRef>
          <a:fontRef idx="minor">
            <a:schemeClr val="lt1"/>
          </a:fontRef>
        </p:style>
        <p:txBody>
          <a:bodyPr wrap="none">
            <a:spAutoFit/>
          </a:bodyPr>
          <a:lstStyle/>
          <a:p>
            <a:pPr>
              <a:defRPr/>
            </a:pPr>
            <a:r>
              <a:rPr lang="en-US" sz="1400" dirty="0" err="1"/>
              <a:t>Dr</a:t>
            </a:r>
            <a:r>
              <a:rPr lang="en-US" sz="1400" dirty="0"/>
              <a:t> Bruce </a:t>
            </a:r>
            <a:r>
              <a:rPr lang="en-US" sz="1400" dirty="0" err="1"/>
              <a:t>Tuckman</a:t>
            </a:r>
            <a:r>
              <a:rPr lang="en-US" sz="1400" dirty="0"/>
              <a:t> published his Forming Storming Norming Performing model in 1965. </a:t>
            </a:r>
          </a:p>
          <a:p>
            <a:pPr>
              <a:defRPr/>
            </a:pPr>
            <a:r>
              <a:rPr lang="en-US" sz="1400" dirty="0"/>
              <a:t>He added a fifth stage, Adjourning, in the 1970</a:t>
            </a:r>
          </a:p>
        </p:txBody>
      </p:sp>
      <p:graphicFrame>
        <p:nvGraphicFramePr>
          <p:cNvPr id="4" name="Diagram 3"/>
          <p:cNvGraphicFramePr/>
          <p:nvPr/>
        </p:nvGraphicFramePr>
        <p:xfrm>
          <a:off x="152400" y="1447800"/>
          <a:ext cx="8839200" cy="4419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6"/>
          <p:cNvSpPr>
            <a:spLocks noGrp="1" noChangeArrowheads="1"/>
          </p:cNvSpPr>
          <p:nvPr>
            <p:ph type="sldNum" sz="quarter" idx="12"/>
          </p:nvPr>
        </p:nvSpPr>
        <p:spPr bwMode="auto">
          <a:xfrm>
            <a:off x="6553200" y="6245225"/>
            <a:ext cx="2133600" cy="476250"/>
          </a:xfrm>
          <a:noFill/>
          <a:ln>
            <a:miter lim="800000"/>
            <a:headEnd/>
            <a:tailEnd/>
          </a:ln>
        </p:spPr>
        <p:txBody>
          <a:bodyPr lIns="91440" rIns="91440" anchor="t"/>
          <a:lstStyle/>
          <a:p>
            <a:pPr algn="r" eaLnBrk="0" hangingPunct="0"/>
            <a:fld id="{DDE05AEE-9FED-4F83-B408-4141145F7C55}" type="slidenum">
              <a:rPr lang="en-US" sz="1400" smtClean="0">
                <a:solidFill>
                  <a:schemeClr val="tx1"/>
                </a:solidFill>
                <a:latin typeface="Arial" pitchFamily="34" charset="0"/>
                <a:cs typeface="Times New Roman" pitchFamily="18" charset="0"/>
              </a:rPr>
              <a:pPr algn="r" eaLnBrk="0" hangingPunct="0"/>
              <a:t>48</a:t>
            </a:fld>
            <a:endParaRPr lang="en-US" sz="1400" smtClean="0">
              <a:solidFill>
                <a:schemeClr val="tx1"/>
              </a:solidFill>
              <a:latin typeface="Arial" pitchFamily="34" charset="0"/>
              <a:cs typeface="Times New Roman" pitchFamily="18" charset="0"/>
            </a:endParaRPr>
          </a:p>
        </p:txBody>
      </p:sp>
      <p:sp>
        <p:nvSpPr>
          <p:cNvPr id="61443" name="TextBox 674817"/>
          <p:cNvSpPr txBox="1">
            <a:spLocks noChangeArrowheads="1"/>
          </p:cNvSpPr>
          <p:nvPr/>
        </p:nvSpPr>
        <p:spPr bwMode="auto">
          <a:xfrm>
            <a:off x="838200" y="1371600"/>
            <a:ext cx="7162800" cy="4956175"/>
          </a:xfrm>
          <a:prstGeom prst="rect">
            <a:avLst/>
          </a:prstGeom>
          <a:noFill/>
          <a:ln w="9525">
            <a:noFill/>
            <a:miter lim="800000"/>
            <a:headEnd/>
            <a:tailEnd/>
          </a:ln>
        </p:spPr>
        <p:txBody>
          <a:bodyPr>
            <a:spAutoFit/>
          </a:bodyPr>
          <a:lstStyle/>
          <a:p>
            <a:pPr eaLnBrk="0" hangingPunct="0">
              <a:spcBef>
                <a:spcPct val="50000"/>
              </a:spcBef>
            </a:pPr>
            <a:endParaRPr lang="en-US" sz="2200">
              <a:solidFill>
                <a:srgbClr val="C0C0C0"/>
              </a:solidFill>
            </a:endParaRPr>
          </a:p>
          <a:p>
            <a:pPr eaLnBrk="0" hangingPunct="0">
              <a:spcBef>
                <a:spcPct val="50000"/>
              </a:spcBef>
            </a:pPr>
            <a:endParaRPr lang="en-US" sz="2200">
              <a:solidFill>
                <a:srgbClr val="C0C0C0"/>
              </a:solidFill>
            </a:endParaRPr>
          </a:p>
          <a:p>
            <a:pPr eaLnBrk="0" hangingPunct="0">
              <a:spcBef>
                <a:spcPct val="50000"/>
              </a:spcBef>
            </a:pPr>
            <a:endParaRPr lang="en-US" sz="2200">
              <a:solidFill>
                <a:srgbClr val="C0C0C0"/>
              </a:solidFill>
            </a:endParaRPr>
          </a:p>
          <a:p>
            <a:pPr eaLnBrk="0" hangingPunct="0">
              <a:spcBef>
                <a:spcPct val="50000"/>
              </a:spcBef>
            </a:pPr>
            <a:endParaRPr lang="en-US" sz="2200">
              <a:solidFill>
                <a:srgbClr val="C0C0C0"/>
              </a:solidFill>
            </a:endParaRPr>
          </a:p>
          <a:p>
            <a:pPr eaLnBrk="0" hangingPunct="0">
              <a:spcBef>
                <a:spcPct val="50000"/>
              </a:spcBef>
            </a:pPr>
            <a:endParaRPr lang="en-US" sz="2200">
              <a:solidFill>
                <a:srgbClr val="C0C0C0"/>
              </a:solidFill>
            </a:endParaRPr>
          </a:p>
          <a:p>
            <a:pPr eaLnBrk="0" hangingPunct="0">
              <a:spcBef>
                <a:spcPct val="50000"/>
              </a:spcBef>
            </a:pPr>
            <a:endParaRPr lang="en-US" sz="2200">
              <a:solidFill>
                <a:srgbClr val="C0C0C0"/>
              </a:solidFill>
            </a:endParaRPr>
          </a:p>
          <a:p>
            <a:pPr eaLnBrk="0" hangingPunct="0">
              <a:spcBef>
                <a:spcPct val="50000"/>
              </a:spcBef>
            </a:pPr>
            <a:endParaRPr lang="en-US" sz="2200">
              <a:solidFill>
                <a:srgbClr val="C0C0C0"/>
              </a:solidFill>
            </a:endParaRPr>
          </a:p>
          <a:p>
            <a:pPr eaLnBrk="0" hangingPunct="0">
              <a:spcBef>
                <a:spcPct val="50000"/>
              </a:spcBef>
            </a:pPr>
            <a:endParaRPr lang="en-US" sz="2200">
              <a:solidFill>
                <a:srgbClr val="C0C0C0"/>
              </a:solidFill>
            </a:endParaRPr>
          </a:p>
          <a:p>
            <a:pPr eaLnBrk="0" hangingPunct="0">
              <a:spcBef>
                <a:spcPct val="50000"/>
              </a:spcBef>
            </a:pPr>
            <a:endParaRPr lang="en-US" sz="2200">
              <a:solidFill>
                <a:srgbClr val="C0C0C0"/>
              </a:solidFill>
            </a:endParaRPr>
          </a:p>
          <a:p>
            <a:pPr eaLnBrk="0" hangingPunct="0">
              <a:spcBef>
                <a:spcPct val="50000"/>
              </a:spcBef>
            </a:pPr>
            <a:endParaRPr lang="en-US" sz="2200">
              <a:solidFill>
                <a:srgbClr val="C0C0C0"/>
              </a:solidFill>
            </a:endParaRPr>
          </a:p>
        </p:txBody>
      </p:sp>
      <p:sp>
        <p:nvSpPr>
          <p:cNvPr id="61444" name="TextBox 674818"/>
          <p:cNvSpPr txBox="1">
            <a:spLocks noChangeArrowheads="1"/>
          </p:cNvSpPr>
          <p:nvPr/>
        </p:nvSpPr>
        <p:spPr bwMode="auto">
          <a:xfrm>
            <a:off x="593725" y="1358900"/>
            <a:ext cx="8016875" cy="427038"/>
          </a:xfrm>
          <a:prstGeom prst="rect">
            <a:avLst/>
          </a:prstGeom>
          <a:noFill/>
          <a:ln w="9525">
            <a:noFill/>
            <a:miter lim="800000"/>
            <a:headEnd/>
            <a:tailEnd/>
          </a:ln>
        </p:spPr>
        <p:txBody>
          <a:bodyPr>
            <a:spAutoFit/>
          </a:bodyPr>
          <a:lstStyle/>
          <a:p>
            <a:pPr eaLnBrk="0" hangingPunct="0"/>
            <a:endParaRPr lang="en-US" sz="2200">
              <a:solidFill>
                <a:srgbClr val="C0C0C0"/>
              </a:solidFill>
            </a:endParaRPr>
          </a:p>
        </p:txBody>
      </p:sp>
      <p:sp>
        <p:nvSpPr>
          <p:cNvPr id="61445" name="TextBox 674819"/>
          <p:cNvSpPr txBox="1">
            <a:spLocks noChangeArrowheads="1"/>
          </p:cNvSpPr>
          <p:nvPr/>
        </p:nvSpPr>
        <p:spPr bwMode="auto">
          <a:xfrm>
            <a:off x="1066800" y="1676400"/>
            <a:ext cx="7772400" cy="3986213"/>
          </a:xfrm>
          <a:prstGeom prst="rect">
            <a:avLst/>
          </a:prstGeom>
          <a:solidFill>
            <a:schemeClr val="bg1"/>
          </a:solidFill>
          <a:ln w="38100" algn="ctr">
            <a:solidFill>
              <a:srgbClr val="993300"/>
            </a:solidFill>
            <a:miter lim="800000"/>
            <a:headEnd/>
            <a:tailEnd/>
          </a:ln>
        </p:spPr>
        <p:txBody>
          <a:bodyPr>
            <a:spAutoFit/>
          </a:bodyPr>
          <a:lstStyle/>
          <a:p>
            <a:pPr eaLnBrk="0" hangingPunct="0">
              <a:spcBef>
                <a:spcPct val="50000"/>
              </a:spcBef>
            </a:pPr>
            <a:endParaRPr lang="en-US" sz="2200" b="1">
              <a:solidFill>
                <a:schemeClr val="tx2"/>
              </a:solidFill>
            </a:endParaRPr>
          </a:p>
          <a:p>
            <a:pPr eaLnBrk="0" hangingPunct="0">
              <a:spcBef>
                <a:spcPct val="50000"/>
              </a:spcBef>
            </a:pPr>
            <a:endParaRPr lang="en-US" sz="2200" b="1">
              <a:solidFill>
                <a:schemeClr val="tx2"/>
              </a:solidFill>
            </a:endParaRPr>
          </a:p>
          <a:p>
            <a:pPr eaLnBrk="0" hangingPunct="0">
              <a:spcBef>
                <a:spcPct val="50000"/>
              </a:spcBef>
            </a:pPr>
            <a:endParaRPr lang="en-US" sz="2200" b="1">
              <a:solidFill>
                <a:schemeClr val="tx2"/>
              </a:solidFill>
            </a:endParaRPr>
          </a:p>
          <a:p>
            <a:pPr eaLnBrk="0" hangingPunct="0">
              <a:spcBef>
                <a:spcPct val="50000"/>
              </a:spcBef>
            </a:pPr>
            <a:endParaRPr lang="en-US" sz="2200" b="1">
              <a:solidFill>
                <a:schemeClr val="tx2"/>
              </a:solidFill>
            </a:endParaRPr>
          </a:p>
          <a:p>
            <a:pPr eaLnBrk="0" hangingPunct="0">
              <a:spcBef>
                <a:spcPct val="50000"/>
              </a:spcBef>
            </a:pPr>
            <a:endParaRPr lang="en-US" sz="2200" b="1">
              <a:solidFill>
                <a:schemeClr val="tx2"/>
              </a:solidFill>
            </a:endParaRPr>
          </a:p>
          <a:p>
            <a:pPr eaLnBrk="0" hangingPunct="0">
              <a:spcBef>
                <a:spcPct val="50000"/>
              </a:spcBef>
            </a:pPr>
            <a:endParaRPr lang="en-US" sz="2200" b="1">
              <a:solidFill>
                <a:schemeClr val="tx2"/>
              </a:solidFill>
            </a:endParaRPr>
          </a:p>
          <a:p>
            <a:pPr eaLnBrk="0" hangingPunct="0">
              <a:spcBef>
                <a:spcPct val="50000"/>
              </a:spcBef>
            </a:pPr>
            <a:endParaRPr lang="en-US" sz="2200" b="1">
              <a:solidFill>
                <a:schemeClr val="tx2"/>
              </a:solidFill>
            </a:endParaRPr>
          </a:p>
          <a:p>
            <a:pPr eaLnBrk="0" hangingPunct="0">
              <a:spcBef>
                <a:spcPct val="50000"/>
              </a:spcBef>
            </a:pPr>
            <a:endParaRPr lang="en-US" sz="2200" b="1">
              <a:solidFill>
                <a:schemeClr val="tx2"/>
              </a:solidFill>
            </a:endParaRPr>
          </a:p>
        </p:txBody>
      </p:sp>
      <p:sp>
        <p:nvSpPr>
          <p:cNvPr id="61446" name="Rectangle 674820"/>
          <p:cNvSpPr>
            <a:spLocks noChangeArrowheads="1"/>
          </p:cNvSpPr>
          <p:nvPr/>
        </p:nvSpPr>
        <p:spPr bwMode="auto">
          <a:xfrm>
            <a:off x="457200" y="471488"/>
            <a:ext cx="4357688" cy="519112"/>
          </a:xfrm>
          <a:prstGeom prst="rect">
            <a:avLst/>
          </a:prstGeom>
          <a:noFill/>
          <a:ln w="9525">
            <a:noFill/>
            <a:miter lim="800000"/>
            <a:headEnd/>
            <a:tailEnd/>
          </a:ln>
        </p:spPr>
        <p:txBody>
          <a:bodyPr wrap="none" anchor="ctr">
            <a:spAutoFit/>
          </a:bodyPr>
          <a:lstStyle/>
          <a:p>
            <a:pPr algn="just" eaLnBrk="0" hangingPunct="0"/>
            <a:r>
              <a:rPr lang="en-US" sz="2800" b="1">
                <a:solidFill>
                  <a:schemeClr val="tx1"/>
                </a:solidFill>
              </a:rPr>
              <a:t>Conflict Handling Modes</a:t>
            </a:r>
          </a:p>
        </p:txBody>
      </p:sp>
      <p:sp>
        <p:nvSpPr>
          <p:cNvPr id="61447" name="TextBox 674821"/>
          <p:cNvSpPr txBox="1">
            <a:spLocks noChangeArrowheads="1"/>
          </p:cNvSpPr>
          <p:nvPr/>
        </p:nvSpPr>
        <p:spPr bwMode="auto">
          <a:xfrm rot="-5400000">
            <a:off x="-457200" y="3810000"/>
            <a:ext cx="2133600" cy="152400"/>
          </a:xfrm>
          <a:prstGeom prst="rect">
            <a:avLst/>
          </a:prstGeom>
          <a:noFill/>
          <a:ln w="9525" algn="ctr">
            <a:noFill/>
            <a:miter lim="800000"/>
            <a:headEnd/>
            <a:tailEnd/>
          </a:ln>
        </p:spPr>
        <p:txBody>
          <a:bodyPr/>
          <a:lstStyle/>
          <a:p>
            <a:pPr eaLnBrk="0" hangingPunct="0"/>
            <a:r>
              <a:rPr lang="en-US" sz="2000" b="1">
                <a:solidFill>
                  <a:schemeClr val="tx1"/>
                </a:solidFill>
              </a:rPr>
              <a:t>Assertiveness</a:t>
            </a:r>
            <a:endParaRPr lang="en-US" sz="2000">
              <a:solidFill>
                <a:schemeClr val="tx1"/>
              </a:solidFill>
            </a:endParaRPr>
          </a:p>
        </p:txBody>
      </p:sp>
      <p:sp>
        <p:nvSpPr>
          <p:cNvPr id="61448" name="TextBox 674822"/>
          <p:cNvSpPr txBox="1">
            <a:spLocks noChangeArrowheads="1"/>
          </p:cNvSpPr>
          <p:nvPr/>
        </p:nvSpPr>
        <p:spPr bwMode="auto">
          <a:xfrm>
            <a:off x="762000" y="5753100"/>
            <a:ext cx="8153400" cy="639763"/>
          </a:xfrm>
          <a:prstGeom prst="rect">
            <a:avLst/>
          </a:prstGeom>
          <a:noFill/>
          <a:ln w="9525" algn="ctr">
            <a:noFill/>
            <a:miter lim="800000"/>
            <a:headEnd/>
            <a:tailEnd/>
          </a:ln>
        </p:spPr>
        <p:txBody>
          <a:bodyPr/>
          <a:lstStyle/>
          <a:p>
            <a:pPr eaLnBrk="0" hangingPunct="0"/>
            <a:r>
              <a:rPr lang="en-US">
                <a:solidFill>
                  <a:schemeClr val="tx1"/>
                </a:solidFill>
              </a:rPr>
              <a:t>Low </a:t>
            </a:r>
            <a:r>
              <a:rPr lang="en-US" sz="1200">
                <a:solidFill>
                  <a:schemeClr val="tx1"/>
                </a:solidFill>
              </a:rPr>
              <a:t>	</a:t>
            </a:r>
            <a:r>
              <a:rPr lang="en-US" sz="1200" b="1">
                <a:solidFill>
                  <a:schemeClr val="tx1"/>
                </a:solidFill>
              </a:rPr>
              <a:t>	                                </a:t>
            </a:r>
            <a:r>
              <a:rPr lang="en-US" sz="2000" b="1">
                <a:solidFill>
                  <a:schemeClr val="tx1"/>
                </a:solidFill>
              </a:rPr>
              <a:t>Cooperativeness	</a:t>
            </a:r>
            <a:r>
              <a:rPr lang="en-US" sz="1200" b="1">
                <a:solidFill>
                  <a:schemeClr val="tx1"/>
                </a:solidFill>
              </a:rPr>
              <a:t>	                        </a:t>
            </a:r>
            <a:r>
              <a:rPr lang="en-US">
                <a:solidFill>
                  <a:schemeClr val="tx1"/>
                </a:solidFill>
              </a:rPr>
              <a:t>High</a:t>
            </a:r>
          </a:p>
        </p:txBody>
      </p:sp>
      <p:sp>
        <p:nvSpPr>
          <p:cNvPr id="61449" name="TextBox 674823"/>
          <p:cNvSpPr txBox="1">
            <a:spLocks noChangeArrowheads="1"/>
          </p:cNvSpPr>
          <p:nvPr/>
        </p:nvSpPr>
        <p:spPr bwMode="auto">
          <a:xfrm>
            <a:off x="304800" y="1752600"/>
            <a:ext cx="762000" cy="366713"/>
          </a:xfrm>
          <a:prstGeom prst="rect">
            <a:avLst/>
          </a:prstGeom>
          <a:noFill/>
          <a:ln w="9525">
            <a:noFill/>
            <a:miter lim="800000"/>
            <a:headEnd/>
            <a:tailEnd/>
          </a:ln>
        </p:spPr>
        <p:txBody>
          <a:bodyPr>
            <a:spAutoFit/>
          </a:bodyPr>
          <a:lstStyle/>
          <a:p>
            <a:pPr eaLnBrk="0" hangingPunct="0">
              <a:spcBef>
                <a:spcPct val="50000"/>
              </a:spcBef>
            </a:pPr>
            <a:r>
              <a:rPr lang="en-US">
                <a:solidFill>
                  <a:schemeClr val="tx1"/>
                </a:solidFill>
              </a:rPr>
              <a:t>High</a:t>
            </a:r>
          </a:p>
        </p:txBody>
      </p:sp>
      <p:sp>
        <p:nvSpPr>
          <p:cNvPr id="674825" name="Rectangle 674824"/>
          <p:cNvSpPr>
            <a:spLocks noChangeArrowheads="1"/>
          </p:cNvSpPr>
          <p:nvPr/>
        </p:nvSpPr>
        <p:spPr bwMode="auto">
          <a:xfrm>
            <a:off x="1371600" y="1828800"/>
            <a:ext cx="3505200" cy="1066800"/>
          </a:xfrm>
          <a:prstGeom prst="rect">
            <a:avLst/>
          </a:prstGeom>
          <a:solidFill>
            <a:schemeClr val="bg1">
              <a:lumMod val="50000"/>
            </a:schemeClr>
          </a:solidFill>
          <a:ln>
            <a:headEnd type="none" w="med" len="med"/>
            <a:tailEnd type="none" w="med" len="med"/>
          </a:ln>
          <a:scene3d>
            <a:camera prst="orthographicFront"/>
            <a:lightRig rig="threePt" dir="t"/>
          </a:scene3d>
          <a:sp3d>
            <a:bevelT prst="angle"/>
          </a:sp3d>
        </p:spPr>
        <p:style>
          <a:lnRef idx="1">
            <a:schemeClr val="accent2"/>
          </a:lnRef>
          <a:fillRef idx="3">
            <a:schemeClr val="accent2"/>
          </a:fillRef>
          <a:effectRef idx="2">
            <a:schemeClr val="accent2"/>
          </a:effectRef>
          <a:fontRef idx="minor">
            <a:schemeClr val="lt1"/>
          </a:fontRef>
        </p:style>
        <p:txBody>
          <a:bodyPr wrap="none" anchor="ctr"/>
          <a:lstStyle/>
          <a:p>
            <a:pPr algn="ctr" eaLnBrk="0" hangingPunct="0">
              <a:defRPr/>
            </a:pPr>
            <a:r>
              <a:rPr lang="en-US" sz="2200" dirty="0">
                <a:solidFill>
                  <a:schemeClr val="bg1"/>
                </a:solidFill>
              </a:rPr>
              <a:t>Force/Direct</a:t>
            </a:r>
          </a:p>
          <a:p>
            <a:pPr algn="ctr" eaLnBrk="0" hangingPunct="0">
              <a:defRPr/>
            </a:pPr>
            <a:r>
              <a:rPr lang="en-US" sz="2200" dirty="0">
                <a:solidFill>
                  <a:schemeClr val="bg1"/>
                </a:solidFill>
              </a:rPr>
              <a:t>(win)My-Way</a:t>
            </a:r>
          </a:p>
        </p:txBody>
      </p:sp>
      <p:sp>
        <p:nvSpPr>
          <p:cNvPr id="674826" name="Rectangle 674825"/>
          <p:cNvSpPr>
            <a:spLocks noChangeArrowheads="1"/>
          </p:cNvSpPr>
          <p:nvPr/>
        </p:nvSpPr>
        <p:spPr bwMode="auto">
          <a:xfrm>
            <a:off x="1371600" y="4419600"/>
            <a:ext cx="3505200" cy="1066800"/>
          </a:xfrm>
          <a:prstGeom prst="rect">
            <a:avLst/>
          </a:prstGeom>
          <a:solidFill>
            <a:srgbClr val="FF6600"/>
          </a:solidFill>
          <a:ln>
            <a:headEnd type="none" w="med" len="med"/>
            <a:tailEnd type="none" w="med" len="med"/>
          </a:ln>
          <a:scene3d>
            <a:camera prst="orthographicFront"/>
            <a:lightRig rig="threePt" dir="t"/>
          </a:scene3d>
          <a:sp3d>
            <a:bevelT prst="angle"/>
          </a:sp3d>
        </p:spPr>
        <p:style>
          <a:lnRef idx="1">
            <a:schemeClr val="accent2"/>
          </a:lnRef>
          <a:fillRef idx="3">
            <a:schemeClr val="accent2"/>
          </a:fillRef>
          <a:effectRef idx="2">
            <a:schemeClr val="accent2"/>
          </a:effectRef>
          <a:fontRef idx="minor">
            <a:schemeClr val="lt1"/>
          </a:fontRef>
        </p:style>
        <p:txBody>
          <a:bodyPr wrap="none" anchor="ctr"/>
          <a:lstStyle/>
          <a:p>
            <a:pPr algn="ctr" eaLnBrk="0" hangingPunct="0">
              <a:defRPr/>
            </a:pPr>
            <a:r>
              <a:rPr lang="en-US" sz="2200" dirty="0">
                <a:solidFill>
                  <a:schemeClr val="tx1"/>
                </a:solidFill>
              </a:rPr>
              <a:t>Avoid/Withdraw</a:t>
            </a:r>
          </a:p>
          <a:p>
            <a:pPr algn="ctr" eaLnBrk="0" hangingPunct="0">
              <a:defRPr/>
            </a:pPr>
            <a:r>
              <a:rPr lang="en-US" sz="2200" dirty="0">
                <a:solidFill>
                  <a:schemeClr val="tx1"/>
                </a:solidFill>
              </a:rPr>
              <a:t>(delay)</a:t>
            </a:r>
          </a:p>
        </p:txBody>
      </p:sp>
      <p:sp>
        <p:nvSpPr>
          <p:cNvPr id="674827" name="Rectangle 674826"/>
          <p:cNvSpPr>
            <a:spLocks noChangeArrowheads="1"/>
          </p:cNvSpPr>
          <p:nvPr/>
        </p:nvSpPr>
        <p:spPr bwMode="auto">
          <a:xfrm>
            <a:off x="5029200" y="4419600"/>
            <a:ext cx="3505200" cy="1066800"/>
          </a:xfrm>
          <a:prstGeom prst="rect">
            <a:avLst/>
          </a:prstGeom>
          <a:solidFill>
            <a:srgbClr val="7EFAE2"/>
          </a:solidFill>
          <a:ln>
            <a:headEnd type="none" w="med" len="med"/>
            <a:tailEnd type="none" w="med" len="med"/>
          </a:ln>
          <a:scene3d>
            <a:camera prst="orthographicFront"/>
            <a:lightRig rig="threePt" dir="t"/>
          </a:scene3d>
          <a:sp3d>
            <a:bevelT prst="angle"/>
          </a:sp3d>
        </p:spPr>
        <p:style>
          <a:lnRef idx="1">
            <a:schemeClr val="accent2"/>
          </a:lnRef>
          <a:fillRef idx="3">
            <a:schemeClr val="accent2"/>
          </a:fillRef>
          <a:effectRef idx="2">
            <a:schemeClr val="accent2"/>
          </a:effectRef>
          <a:fontRef idx="minor">
            <a:schemeClr val="lt1"/>
          </a:fontRef>
        </p:style>
        <p:txBody>
          <a:bodyPr wrap="none" anchor="ctr"/>
          <a:lstStyle/>
          <a:p>
            <a:pPr algn="ctr" eaLnBrk="0" hangingPunct="0">
              <a:defRPr/>
            </a:pPr>
            <a:r>
              <a:rPr lang="en-US" sz="2200" dirty="0">
                <a:solidFill>
                  <a:schemeClr val="tx1"/>
                </a:solidFill>
              </a:rPr>
              <a:t>Accommodate/Smooth</a:t>
            </a:r>
          </a:p>
          <a:p>
            <a:pPr algn="ctr" eaLnBrk="0" hangingPunct="0">
              <a:defRPr/>
            </a:pPr>
            <a:r>
              <a:rPr lang="en-US" sz="2200" dirty="0">
                <a:solidFill>
                  <a:schemeClr val="tx1"/>
                </a:solidFill>
              </a:rPr>
              <a:t>(yield)Your Way</a:t>
            </a:r>
          </a:p>
        </p:txBody>
      </p:sp>
      <p:sp>
        <p:nvSpPr>
          <p:cNvPr id="674828" name="Rectangle 674827"/>
          <p:cNvSpPr>
            <a:spLocks noChangeArrowheads="1"/>
          </p:cNvSpPr>
          <p:nvPr/>
        </p:nvSpPr>
        <p:spPr bwMode="auto">
          <a:xfrm>
            <a:off x="5029200" y="1828800"/>
            <a:ext cx="3505200" cy="1066800"/>
          </a:xfrm>
          <a:prstGeom prst="rect">
            <a:avLst/>
          </a:prstGeom>
          <a:solidFill>
            <a:srgbClr val="00B050"/>
          </a:solidFill>
          <a:ln>
            <a:headEnd type="none" w="med" len="med"/>
            <a:tailEnd type="none" w="med" len="med"/>
          </a:ln>
          <a:scene3d>
            <a:camera prst="orthographicFront"/>
            <a:lightRig rig="threePt" dir="t"/>
          </a:scene3d>
          <a:sp3d>
            <a:bevelT prst="angle"/>
          </a:sp3d>
        </p:spPr>
        <p:style>
          <a:lnRef idx="1">
            <a:schemeClr val="accent2"/>
          </a:lnRef>
          <a:fillRef idx="3">
            <a:schemeClr val="accent2"/>
          </a:fillRef>
          <a:effectRef idx="2">
            <a:schemeClr val="accent2"/>
          </a:effectRef>
          <a:fontRef idx="minor">
            <a:schemeClr val="lt1"/>
          </a:fontRef>
        </p:style>
        <p:txBody>
          <a:bodyPr wrap="none" anchor="ctr"/>
          <a:lstStyle/>
          <a:p>
            <a:pPr algn="ctr" eaLnBrk="0" hangingPunct="0">
              <a:defRPr/>
            </a:pPr>
            <a:r>
              <a:rPr lang="en-US" sz="2200" dirty="0">
                <a:solidFill>
                  <a:schemeClr val="bg1"/>
                </a:solidFill>
              </a:rPr>
              <a:t>Collaborate/</a:t>
            </a:r>
          </a:p>
          <a:p>
            <a:pPr algn="ctr" eaLnBrk="0" hangingPunct="0">
              <a:defRPr/>
            </a:pPr>
            <a:r>
              <a:rPr lang="en-US" sz="2200" dirty="0">
                <a:solidFill>
                  <a:schemeClr val="bg1"/>
                </a:solidFill>
              </a:rPr>
              <a:t>Problem Solving</a:t>
            </a:r>
          </a:p>
        </p:txBody>
      </p:sp>
      <p:sp>
        <p:nvSpPr>
          <p:cNvPr id="674829" name="Rectangle 674828"/>
          <p:cNvSpPr>
            <a:spLocks noChangeArrowheads="1"/>
          </p:cNvSpPr>
          <p:nvPr/>
        </p:nvSpPr>
        <p:spPr bwMode="auto">
          <a:xfrm>
            <a:off x="3200400" y="3124200"/>
            <a:ext cx="3505200" cy="1066800"/>
          </a:xfrm>
          <a:prstGeom prst="rect">
            <a:avLst/>
          </a:prstGeom>
          <a:solidFill>
            <a:schemeClr val="accent2">
              <a:lumMod val="60000"/>
              <a:lumOff val="40000"/>
            </a:schemeClr>
          </a:solidFill>
          <a:ln>
            <a:headEnd type="none" w="med" len="med"/>
            <a:tailEnd type="none" w="med" len="med"/>
          </a:ln>
          <a:scene3d>
            <a:camera prst="orthographicFront"/>
            <a:lightRig rig="threePt" dir="t"/>
          </a:scene3d>
          <a:sp3d>
            <a:bevelT prst="angle"/>
          </a:sp3d>
        </p:spPr>
        <p:style>
          <a:lnRef idx="1">
            <a:schemeClr val="accent2"/>
          </a:lnRef>
          <a:fillRef idx="3">
            <a:schemeClr val="accent2"/>
          </a:fillRef>
          <a:effectRef idx="2">
            <a:schemeClr val="accent2"/>
          </a:effectRef>
          <a:fontRef idx="minor">
            <a:schemeClr val="lt1"/>
          </a:fontRef>
        </p:style>
        <p:txBody>
          <a:bodyPr wrap="none" anchor="ctr"/>
          <a:lstStyle/>
          <a:p>
            <a:pPr algn="ctr" eaLnBrk="0" hangingPunct="0">
              <a:defRPr/>
            </a:pPr>
            <a:r>
              <a:rPr lang="en-US" sz="2200" dirty="0">
                <a:solidFill>
                  <a:schemeClr val="tx1"/>
                </a:solidFill>
              </a:rPr>
              <a:t>Compromise/Reconcile</a:t>
            </a:r>
          </a:p>
          <a:p>
            <a:pPr algn="ctr" eaLnBrk="0" hangingPunct="0">
              <a:defRPr/>
            </a:pPr>
            <a:r>
              <a:rPr lang="en-US" sz="2200" dirty="0">
                <a:solidFill>
                  <a:schemeClr val="tx1"/>
                </a:solidFill>
              </a:rPr>
              <a:t>(find a middle ground)</a:t>
            </a:r>
          </a:p>
        </p:txBody>
      </p:sp>
      <p:sp>
        <p:nvSpPr>
          <p:cNvPr id="61465" name="TextBox 14"/>
          <p:cNvSpPr txBox="1">
            <a:spLocks noChangeArrowheads="1"/>
          </p:cNvSpPr>
          <p:nvPr/>
        </p:nvSpPr>
        <p:spPr bwMode="auto">
          <a:xfrm>
            <a:off x="1905000" y="1295400"/>
            <a:ext cx="7239000" cy="369888"/>
          </a:xfrm>
          <a:prstGeom prst="rect">
            <a:avLst/>
          </a:prstGeom>
          <a:noFill/>
          <a:ln w="9525">
            <a:noFill/>
            <a:miter lim="800000"/>
            <a:headEnd/>
            <a:tailEnd/>
          </a:ln>
        </p:spPr>
        <p:txBody>
          <a:bodyPr>
            <a:spAutoFit/>
          </a:bodyPr>
          <a:lstStyle/>
          <a:p>
            <a:r>
              <a:rPr lang="en-US"/>
              <a:t>Conflict is natural and forces a search for alternatives.</a:t>
            </a:r>
          </a:p>
        </p:txBody>
      </p:sp>
    </p:spTree>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2"/>
          <p:cNvSpPr>
            <a:spLocks noGrp="1"/>
          </p:cNvSpPr>
          <p:nvPr>
            <p:ph type="title"/>
          </p:nvPr>
        </p:nvSpPr>
        <p:spPr/>
        <p:txBody>
          <a:bodyPr/>
          <a:lstStyle/>
          <a:p>
            <a:endParaRPr lang="en-US" smtClean="0"/>
          </a:p>
        </p:txBody>
      </p:sp>
      <p:graphicFrame>
        <p:nvGraphicFramePr>
          <p:cNvPr id="5" name="Content Placeholder 4"/>
          <p:cNvGraphicFramePr>
            <a:graphicFrameLocks noGrp="1"/>
          </p:cNvGraphicFramePr>
          <p:nvPr>
            <p:ph idx="1"/>
          </p:nvPr>
        </p:nvGraphicFramePr>
        <p:xfrm>
          <a:off x="301625" y="1524000"/>
          <a:ext cx="8534400" cy="45989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US" sz="3200" smtClean="0"/>
              <a:t> </a:t>
            </a:r>
          </a:p>
        </p:txBody>
      </p:sp>
      <p:grpSp>
        <p:nvGrpSpPr>
          <p:cNvPr id="19459" name="Group 3"/>
          <p:cNvGrpSpPr>
            <a:grpSpLocks/>
          </p:cNvGrpSpPr>
          <p:nvPr/>
        </p:nvGrpSpPr>
        <p:grpSpPr bwMode="auto">
          <a:xfrm>
            <a:off x="420688" y="1524000"/>
            <a:ext cx="8153400" cy="914400"/>
            <a:chOff x="0" y="-13988"/>
            <a:chExt cx="8153400" cy="1143000"/>
          </a:xfrm>
        </p:grpSpPr>
        <p:sp>
          <p:nvSpPr>
            <p:cNvPr id="5" name="Rectangle 4"/>
            <p:cNvSpPr/>
            <p:nvPr/>
          </p:nvSpPr>
          <p:spPr>
            <a:xfrm>
              <a:off x="0" y="-13988"/>
              <a:ext cx="8153400" cy="1143000"/>
            </a:xfrm>
            <a:prstGeom prst="rect">
              <a:avLst/>
            </a:prstGeom>
            <a:solidFill>
              <a:srgbClr val="00206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6" name="Rectangle 5"/>
            <p:cNvSpPr/>
            <p:nvPr/>
          </p:nvSpPr>
          <p:spPr>
            <a:xfrm>
              <a:off x="0" y="-97"/>
              <a:ext cx="8153400" cy="1129109"/>
            </a:xfrm>
            <a:prstGeom prst="rect">
              <a:avLst/>
            </a:prstGeom>
          </p:spPr>
          <p:style>
            <a:lnRef idx="0">
              <a:scrgbClr r="0" g="0" b="0"/>
            </a:lnRef>
            <a:fillRef idx="0">
              <a:scrgbClr r="0" g="0" b="0"/>
            </a:fillRef>
            <a:effectRef idx="0">
              <a:scrgbClr r="0" g="0" b="0"/>
            </a:effectRef>
            <a:fontRef idx="minor">
              <a:schemeClr val="lt1"/>
            </a:fontRef>
          </p:style>
          <p:txBody>
            <a:bodyPr lIns="170688" tIns="170688" rIns="170688" bIns="170688" spcCol="1270" anchor="ctr"/>
            <a:lstStyle/>
            <a:p>
              <a:pPr algn="ctr" defTabSz="1066800">
                <a:lnSpc>
                  <a:spcPct val="90000"/>
                </a:lnSpc>
                <a:spcAft>
                  <a:spcPct val="35000"/>
                </a:spcAft>
                <a:defRPr/>
              </a:pPr>
              <a:r>
                <a:rPr lang="en-US" sz="2000" i="1" dirty="0"/>
                <a:t>Stakeholders represent all those who will interact with the program as well as those who will be affected by the implementation of the program.</a:t>
              </a:r>
            </a:p>
          </p:txBody>
        </p:sp>
      </p:grpSp>
      <p:sp>
        <p:nvSpPr>
          <p:cNvPr id="10" name="TextBox 9"/>
          <p:cNvSpPr txBox="1"/>
          <p:nvPr/>
        </p:nvSpPr>
        <p:spPr>
          <a:xfrm>
            <a:off x="407988" y="239713"/>
            <a:ext cx="1316037" cy="461962"/>
          </a:xfrm>
          <a:prstGeom prst="rect">
            <a:avLst/>
          </a:prstGeom>
          <a:noFill/>
        </p:spPr>
        <p:txBody>
          <a:bodyPr wrap="none">
            <a:spAutoFit/>
          </a:bodyPr>
          <a:lstStyle/>
          <a:p>
            <a:pPr>
              <a:defRPr/>
            </a:pPr>
            <a:r>
              <a:rPr lang="en-US" sz="2400" cap="small" dirty="0">
                <a:solidFill>
                  <a:schemeClr val="bg1"/>
                </a:solidFill>
              </a:rPr>
              <a:t>Overview</a:t>
            </a:r>
          </a:p>
        </p:txBody>
      </p:sp>
      <p:sp>
        <p:nvSpPr>
          <p:cNvPr id="19461" name="TextBox 10"/>
          <p:cNvSpPr txBox="1">
            <a:spLocks noChangeArrowheads="1"/>
          </p:cNvSpPr>
          <p:nvPr/>
        </p:nvSpPr>
        <p:spPr bwMode="auto">
          <a:xfrm>
            <a:off x="484188" y="2601913"/>
            <a:ext cx="6430962" cy="369887"/>
          </a:xfrm>
          <a:prstGeom prst="rect">
            <a:avLst/>
          </a:prstGeom>
          <a:noFill/>
          <a:ln w="9525">
            <a:noFill/>
            <a:miter lim="800000"/>
            <a:headEnd/>
            <a:tailEnd/>
          </a:ln>
        </p:spPr>
        <p:txBody>
          <a:bodyPr wrap="none">
            <a:spAutoFit/>
          </a:bodyPr>
          <a:lstStyle/>
          <a:p>
            <a:r>
              <a:rPr lang="en-US"/>
              <a:t>The program stakeholder domain includes the below key activities :</a:t>
            </a:r>
          </a:p>
        </p:txBody>
      </p:sp>
      <p:graphicFrame>
        <p:nvGraphicFramePr>
          <p:cNvPr id="9" name="Table 8"/>
          <p:cNvGraphicFramePr>
            <a:graphicFrameLocks noGrp="1"/>
          </p:cNvGraphicFramePr>
          <p:nvPr/>
        </p:nvGraphicFramePr>
        <p:xfrm>
          <a:off x="1219200" y="3505200"/>
          <a:ext cx="7086600" cy="1396873"/>
        </p:xfrm>
        <a:graphic>
          <a:graphicData uri="http://schemas.openxmlformats.org/drawingml/2006/table">
            <a:tbl>
              <a:tblPr firstRow="1" bandRow="1">
                <a:tableStyleId>{793D81CF-94F2-401A-BA57-92F5A7B2D0C5}</a:tableStyleId>
              </a:tblPr>
              <a:tblGrid>
                <a:gridCol w="7086600"/>
              </a:tblGrid>
              <a:tr h="332677">
                <a:tc>
                  <a:txBody>
                    <a:bodyPr/>
                    <a:lstStyle/>
                    <a:p>
                      <a:pPr marL="285750" indent="-285750">
                        <a:buFont typeface="Arial" panose="020B0604020202020204" pitchFamily="34" charset="0"/>
                        <a:buChar char="•"/>
                      </a:pPr>
                      <a:r>
                        <a:rPr lang="en-US" sz="1800" b="0" dirty="0" smtClean="0">
                          <a:solidFill>
                            <a:schemeClr val="tx1"/>
                          </a:solidFill>
                        </a:rPr>
                        <a:t>Program Stakeholder Identification</a:t>
                      </a:r>
                      <a:endParaRPr lang="en-US"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665353">
                <a:tc>
                  <a:txBody>
                    <a:bodyPr/>
                    <a:lstStyle/>
                    <a:p>
                      <a:pPr marL="285750" indent="-285750">
                        <a:buFont typeface="Arial" pitchFamily="34" charset="0"/>
                        <a:buChar char="•"/>
                      </a:pPr>
                      <a:r>
                        <a:rPr lang="en-US" sz="1800" dirty="0" smtClean="0"/>
                        <a:t>Stakeholder Engagement Planning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332677">
                <a:tc>
                  <a:txBody>
                    <a:bodyPr/>
                    <a:lstStyle/>
                    <a:p>
                      <a:pPr marL="285750" indent="-285750">
                        <a:buFont typeface="Arial" pitchFamily="34" charset="0"/>
                        <a:buChar char="•"/>
                      </a:pPr>
                      <a:r>
                        <a:rPr lang="en-US" sz="1800" dirty="0" smtClean="0"/>
                        <a:t>Stakeholder Engagement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bl>
          </a:graphicData>
        </a:graphic>
      </p:graphicFrame>
      <p:sp>
        <p:nvSpPr>
          <p:cNvPr id="12" name="Rectangle 2"/>
          <p:cNvSpPr txBox="1">
            <a:spLocks/>
          </p:cNvSpPr>
          <p:nvPr/>
        </p:nvSpPr>
        <p:spPr bwMode="auto">
          <a:xfrm>
            <a:off x="276225" y="-174625"/>
            <a:ext cx="7772400" cy="1470025"/>
          </a:xfrm>
          <a:prstGeom prst="rect">
            <a:avLst/>
          </a:prstGeom>
          <a:noFill/>
          <a:ln w="9525">
            <a:noFill/>
            <a:miter lim="800000"/>
            <a:headEnd/>
            <a:tailEnd/>
          </a:ln>
        </p:spPr>
        <p:txBody>
          <a:bodyPr anchor="b"/>
          <a:lstStyle>
            <a:lvl1pPr marL="342900" indent="-342900" algn="l" defTabSz="-13873163" rtl="0" eaLnBrk="0" fontAlgn="base" hangingPunct="0">
              <a:spcBef>
                <a:spcPct val="0"/>
              </a:spcBef>
              <a:spcAft>
                <a:spcPct val="0"/>
              </a:spcAft>
              <a:defRPr sz="3300">
                <a:solidFill>
                  <a:schemeClr val="tx1"/>
                </a:solidFill>
                <a:latin typeface="+mj-lt"/>
                <a:ea typeface="+mj-ea"/>
                <a:cs typeface="+mj-cs"/>
              </a:defRPr>
            </a:lvl1pPr>
            <a:lvl2pPr marL="342900" indent="-342900" algn="l" defTabSz="-13873163" rtl="0" eaLnBrk="0" fontAlgn="base" hangingPunct="0">
              <a:spcBef>
                <a:spcPct val="0"/>
              </a:spcBef>
              <a:spcAft>
                <a:spcPct val="0"/>
              </a:spcAft>
              <a:defRPr sz="3300">
                <a:solidFill>
                  <a:schemeClr val="tx1"/>
                </a:solidFill>
                <a:latin typeface="Georgia" pitchFamily="18" charset="0"/>
              </a:defRPr>
            </a:lvl2pPr>
            <a:lvl3pPr marL="342900" indent="-342900" algn="l" defTabSz="-13873163" rtl="0" eaLnBrk="0" fontAlgn="base" hangingPunct="0">
              <a:spcBef>
                <a:spcPct val="0"/>
              </a:spcBef>
              <a:spcAft>
                <a:spcPct val="0"/>
              </a:spcAft>
              <a:defRPr sz="3300">
                <a:solidFill>
                  <a:schemeClr val="tx1"/>
                </a:solidFill>
                <a:latin typeface="Georgia" pitchFamily="18" charset="0"/>
              </a:defRPr>
            </a:lvl3pPr>
            <a:lvl4pPr marL="342900" indent="-342900" algn="l" defTabSz="-13873163" rtl="0" eaLnBrk="0" fontAlgn="base" hangingPunct="0">
              <a:spcBef>
                <a:spcPct val="0"/>
              </a:spcBef>
              <a:spcAft>
                <a:spcPct val="0"/>
              </a:spcAft>
              <a:defRPr sz="3300">
                <a:solidFill>
                  <a:schemeClr val="tx1"/>
                </a:solidFill>
                <a:latin typeface="Georgia" pitchFamily="18" charset="0"/>
              </a:defRPr>
            </a:lvl4pPr>
            <a:lvl5pPr marL="342900" indent="-342900" algn="l" defTabSz="-13873163" rtl="0" eaLnBrk="0" fontAlgn="base" hangingPunct="0">
              <a:spcBef>
                <a:spcPct val="0"/>
              </a:spcBef>
              <a:spcAft>
                <a:spcPct val="0"/>
              </a:spcAft>
              <a:defRPr sz="3300">
                <a:solidFill>
                  <a:schemeClr val="tx1"/>
                </a:solidFill>
                <a:latin typeface="Georgia" pitchFamily="18" charset="0"/>
              </a:defRPr>
            </a:lvl5pPr>
            <a:lvl6pPr marL="800100" indent="-342900" algn="l" defTabSz="-13873163" rtl="0" eaLnBrk="0" fontAlgn="base" hangingPunct="0">
              <a:spcBef>
                <a:spcPct val="0"/>
              </a:spcBef>
              <a:spcAft>
                <a:spcPct val="0"/>
              </a:spcAft>
              <a:defRPr sz="3300">
                <a:solidFill>
                  <a:schemeClr val="tx1"/>
                </a:solidFill>
                <a:latin typeface="Georgia" pitchFamily="18" charset="0"/>
              </a:defRPr>
            </a:lvl6pPr>
            <a:lvl7pPr marL="1257300" indent="-342900" algn="l" defTabSz="-13873163" rtl="0" eaLnBrk="0" fontAlgn="base" hangingPunct="0">
              <a:spcBef>
                <a:spcPct val="0"/>
              </a:spcBef>
              <a:spcAft>
                <a:spcPct val="0"/>
              </a:spcAft>
              <a:defRPr sz="3300">
                <a:solidFill>
                  <a:schemeClr val="tx1"/>
                </a:solidFill>
                <a:latin typeface="Georgia" pitchFamily="18" charset="0"/>
              </a:defRPr>
            </a:lvl7pPr>
            <a:lvl8pPr marL="1714500" indent="-342900" algn="l" defTabSz="-13873163" rtl="0" eaLnBrk="0" fontAlgn="base" hangingPunct="0">
              <a:spcBef>
                <a:spcPct val="0"/>
              </a:spcBef>
              <a:spcAft>
                <a:spcPct val="0"/>
              </a:spcAft>
              <a:defRPr sz="3300">
                <a:solidFill>
                  <a:schemeClr val="tx1"/>
                </a:solidFill>
                <a:latin typeface="Georgia" pitchFamily="18" charset="0"/>
              </a:defRPr>
            </a:lvl8pPr>
            <a:lvl9pPr marL="2171700" indent="-342900" algn="l" defTabSz="-13873163" rtl="0" eaLnBrk="0" fontAlgn="base" hangingPunct="0">
              <a:spcBef>
                <a:spcPct val="0"/>
              </a:spcBef>
              <a:spcAft>
                <a:spcPct val="0"/>
              </a:spcAft>
              <a:defRPr sz="3300">
                <a:solidFill>
                  <a:schemeClr val="tx1"/>
                </a:solidFill>
                <a:latin typeface="Georgia" pitchFamily="18" charset="0"/>
              </a:defRPr>
            </a:lvl9pPr>
          </a:lstStyle>
          <a:p>
            <a:pPr>
              <a:defRPr/>
            </a:pPr>
            <a:r>
              <a:rPr lang="en-US" b="1" kern="0" smtClean="0">
                <a:latin typeface="+mn-lt"/>
              </a:rPr>
              <a:t>PROGRAM STAKEHOLDER MANAGEMENT</a:t>
            </a:r>
            <a:endParaRPr lang="en-US" b="1" kern="0" dirty="0">
              <a:latin typeface="+mn-lt"/>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pPr>
              <a:defRPr/>
            </a:pPr>
            <a:fld id="{8B12F433-569E-44E0-8E74-5D65D4DE91B8}" type="slidenum">
              <a:rPr lang="en-US" smtClean="0"/>
              <a:pPr>
                <a:defRPr/>
              </a:pPr>
              <a:t>50</a:t>
            </a:fld>
            <a:endParaRPr lang="en-US" dirty="0"/>
          </a:p>
        </p:txBody>
      </p:sp>
      <p:sp>
        <p:nvSpPr>
          <p:cNvPr id="6" name="Text Placeholder 6"/>
          <p:cNvSpPr txBox="1">
            <a:spLocks/>
          </p:cNvSpPr>
          <p:nvPr/>
        </p:nvSpPr>
        <p:spPr>
          <a:xfrm>
            <a:off x="381000" y="6434138"/>
            <a:ext cx="2743200" cy="228600"/>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defRPr/>
            </a:pPr>
            <a:r>
              <a:rPr lang="en-US" sz="850" cap="small" dirty="0" smtClean="0"/>
              <a:t>Systems Approach to Project Management - Fifth Edition</a:t>
            </a:r>
            <a:endParaRPr lang="en-US" sz="850" cap="small" dirty="0"/>
          </a:p>
        </p:txBody>
      </p:sp>
      <p:sp>
        <p:nvSpPr>
          <p:cNvPr id="63492" name="Text Placeholder 3"/>
          <p:cNvSpPr txBox="1">
            <a:spLocks/>
          </p:cNvSpPr>
          <p:nvPr/>
        </p:nvSpPr>
        <p:spPr bwMode="auto">
          <a:xfrm>
            <a:off x="7053263" y="6557963"/>
            <a:ext cx="1981200" cy="228600"/>
          </a:xfrm>
          <a:prstGeom prst="rect">
            <a:avLst/>
          </a:prstGeom>
          <a:noFill/>
          <a:ln w="9525">
            <a:noFill/>
            <a:miter lim="800000"/>
            <a:headEnd/>
            <a:tailEnd/>
          </a:ln>
        </p:spPr>
        <p:txBody>
          <a:bodyPr/>
          <a:lstStyle/>
          <a:p>
            <a:pPr>
              <a:spcBef>
                <a:spcPct val="20000"/>
              </a:spcBef>
              <a:buFont typeface="Arial" pitchFamily="34" charset="0"/>
              <a:buNone/>
            </a:pPr>
            <a:r>
              <a:rPr lang="en-US" sz="700">
                <a:solidFill>
                  <a:schemeClr val="tx1"/>
                </a:solidFill>
                <a:latin typeface="Georgia" pitchFamily="18" charset="0"/>
              </a:rPr>
              <a:t>© 2013 Progressive Ventures. All rights reserved.</a:t>
            </a:r>
          </a:p>
        </p:txBody>
      </p:sp>
      <p:sp>
        <p:nvSpPr>
          <p:cNvPr id="63493" name="Shape 623617"/>
          <p:cNvSpPr txBox="1">
            <a:spLocks noChangeArrowheads="1"/>
          </p:cNvSpPr>
          <p:nvPr/>
        </p:nvSpPr>
        <p:spPr bwMode="auto">
          <a:xfrm>
            <a:off x="381000" y="685800"/>
            <a:ext cx="8534400" cy="457200"/>
          </a:xfrm>
          <a:prstGeom prst="rect">
            <a:avLst/>
          </a:prstGeom>
          <a:noFill/>
          <a:ln w="9525">
            <a:noFill/>
            <a:miter lim="800000"/>
            <a:headEnd/>
            <a:tailEnd/>
          </a:ln>
        </p:spPr>
        <p:txBody>
          <a:bodyPr lIns="0" tIns="0" rIns="0" bIns="0" anchor="ctr"/>
          <a:lstStyle/>
          <a:p>
            <a:r>
              <a:rPr lang="en-US" sz="2800">
                <a:solidFill>
                  <a:srgbClr val="4B5064"/>
                </a:solidFill>
                <a:latin typeface="Georgia" pitchFamily="18" charset="0"/>
              </a:rPr>
              <a:t>Project Risk Management</a:t>
            </a:r>
          </a:p>
        </p:txBody>
      </p:sp>
      <p:sp>
        <p:nvSpPr>
          <p:cNvPr id="14" name="Rectangle 4"/>
          <p:cNvSpPr txBox="1">
            <a:spLocks noChangeArrowheads="1"/>
          </p:cNvSpPr>
          <p:nvPr/>
        </p:nvSpPr>
        <p:spPr>
          <a:xfrm>
            <a:off x="876300" y="5254625"/>
            <a:ext cx="7543800" cy="795338"/>
          </a:xfrm>
          <a:prstGeom prst="rect">
            <a:avLst/>
          </a:prstGeom>
        </p:spPr>
        <p:style>
          <a:lnRef idx="1">
            <a:schemeClr val="accent1"/>
          </a:lnRef>
          <a:fillRef idx="2">
            <a:schemeClr val="accent1"/>
          </a:fillRef>
          <a:effectRef idx="1">
            <a:schemeClr val="accent1"/>
          </a:effectRef>
          <a:fontRef idx="minor">
            <a:schemeClr val="dk1"/>
          </a:fontRef>
        </p:style>
        <p:txBody>
          <a:bodyPr anchor="b">
            <a:normAutofit fontScale="85000" lnSpcReduction="20000"/>
          </a:bodyPr>
          <a:lstStyle>
            <a:lvl1pPr marL="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18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1600" kern="1200">
                <a:solidFill>
                  <a:schemeClr val="tx1"/>
                </a:solidFill>
                <a:latin typeface="+mn-lt"/>
                <a:ea typeface="+mn-ea"/>
                <a:cs typeface="+mn-cs"/>
              </a:defRPr>
            </a:lvl3pPr>
            <a:lvl4pPr marL="1371600" indent="0" algn="l" defTabSz="914400" rtl="0" eaLnBrk="1" latinLnBrk="0" hangingPunct="1">
              <a:spcBef>
                <a:spcPct val="20000"/>
              </a:spcBef>
              <a:buFont typeface="Arial" pitchFamily="34" charset="0"/>
              <a:buNone/>
              <a:defRPr sz="1400" kern="1200">
                <a:solidFill>
                  <a:schemeClr val="tx1"/>
                </a:solidFill>
                <a:latin typeface="+mn-lt"/>
                <a:ea typeface="+mn-ea"/>
                <a:cs typeface="+mn-cs"/>
              </a:defRPr>
            </a:lvl4pPr>
            <a:lvl5pPr marL="1828800" indent="0" algn="l" defTabSz="914400" rtl="0" eaLnBrk="1" latinLnBrk="0" hangingPunct="1">
              <a:spcBef>
                <a:spcPct val="20000"/>
              </a:spcBef>
              <a:buFont typeface="Arial" pitchFamily="34" charset="0"/>
              <a:buNone/>
              <a:defRPr sz="1400"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1400"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solidFill>
                <a:latin typeface="+mn-lt"/>
                <a:ea typeface="+mn-ea"/>
                <a:cs typeface="+mn-cs"/>
              </a:defRPr>
            </a:lvl9pPr>
          </a:lstStyle>
          <a:p>
            <a:pPr algn="ctr">
              <a:defRPr/>
            </a:pPr>
            <a:r>
              <a:rPr lang="en-US" sz="2800" dirty="0" smtClean="0"/>
              <a:t>Great deeds are usually wrought at great Risk </a:t>
            </a:r>
          </a:p>
          <a:p>
            <a:pPr algn="ctr">
              <a:defRPr/>
            </a:pPr>
            <a:r>
              <a:rPr lang="en-US" sz="2800" dirty="0" smtClean="0"/>
              <a:t>- </a:t>
            </a:r>
            <a:r>
              <a:rPr lang="en-US" sz="1600" dirty="0" smtClean="0"/>
              <a:t>By Herodotus, Greek Historian</a:t>
            </a:r>
            <a:r>
              <a:rPr lang="en-US" sz="1800" dirty="0" smtClean="0"/>
              <a:t>. </a:t>
            </a:r>
          </a:p>
        </p:txBody>
      </p:sp>
      <p:pic>
        <p:nvPicPr>
          <p:cNvPr id="2" name="Picture 1"/>
          <p:cNvPicPr>
            <a:picLocks noChangeAspect="1"/>
          </p:cNvPicPr>
          <p:nvPr/>
        </p:nvPicPr>
        <p:blipFill>
          <a:blip r:embed="rId2" cstate="print"/>
          <a:srcRect/>
          <a:stretch>
            <a:fillRect/>
          </a:stretch>
        </p:blipFill>
        <p:spPr bwMode="auto">
          <a:xfrm>
            <a:off x="228600" y="1490663"/>
            <a:ext cx="4683125" cy="3502025"/>
          </a:xfrm>
          <a:prstGeom prst="rect">
            <a:avLst/>
          </a:prstGeom>
          <a:noFill/>
          <a:ln w="9525">
            <a:noFill/>
            <a:miter lim="800000"/>
            <a:headEnd/>
            <a:tailEnd/>
          </a:ln>
        </p:spPr>
      </p:pic>
      <p:pic>
        <p:nvPicPr>
          <p:cNvPr id="3" name="Picture 2"/>
          <p:cNvPicPr>
            <a:picLocks noChangeAspect="1"/>
          </p:cNvPicPr>
          <p:nvPr/>
        </p:nvPicPr>
        <p:blipFill>
          <a:blip r:embed="rId3" cstate="print"/>
          <a:srcRect/>
          <a:stretch>
            <a:fillRect/>
          </a:stretch>
        </p:blipFill>
        <p:spPr bwMode="auto">
          <a:xfrm>
            <a:off x="4281488" y="1533525"/>
            <a:ext cx="4633912" cy="345916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5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64514" name="Picture 2" descr="C:\Personal data 2\Photographs\PM cartoons\2002-12 (Dec)\scan0002.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6" name="Rectangle 10"/>
          <p:cNvSpPr>
            <a:spLocks noGrp="1" noChangeArrowheads="1"/>
          </p:cNvSpPr>
          <p:nvPr>
            <p:ph type="sldNum" sz="quarter" idx="12"/>
          </p:nvPr>
        </p:nvSpPr>
        <p:spPr>
          <a:xfrm>
            <a:off x="6553200" y="6248400"/>
            <a:ext cx="2133600" cy="457200"/>
          </a:xfrm>
        </p:spPr>
        <p:txBody>
          <a:bodyPr/>
          <a:lstStyle/>
          <a:p>
            <a:pPr>
              <a:defRPr/>
            </a:pPr>
            <a:fld id="{F7C2167E-E0DE-4C20-82EE-DCB91CFC41BB}" type="slidenum">
              <a:rPr lang="en-US"/>
              <a:pPr>
                <a:defRPr/>
              </a:pPr>
              <a:t>51</a:t>
            </a:fld>
            <a:endParaRPr lang="en-US" dirty="0"/>
          </a:p>
        </p:txBody>
      </p:sp>
      <p:sp>
        <p:nvSpPr>
          <p:cNvPr id="64516" name="Rectangle 2"/>
          <p:cNvSpPr>
            <a:spLocks noChangeArrowheads="1"/>
          </p:cNvSpPr>
          <p:nvPr/>
        </p:nvSpPr>
        <p:spPr bwMode="auto">
          <a:xfrm>
            <a:off x="685800" y="0"/>
            <a:ext cx="7505700" cy="990600"/>
          </a:xfrm>
          <a:prstGeom prst="rect">
            <a:avLst/>
          </a:prstGeom>
          <a:noFill/>
          <a:ln w="9525">
            <a:noFill/>
            <a:miter lim="800000"/>
            <a:headEnd/>
            <a:tailEnd/>
          </a:ln>
        </p:spPr>
        <p:txBody>
          <a:bodyPr lIns="0" tIns="0" rIns="0" bIns="0" anchor="b"/>
          <a:lstStyle/>
          <a:p>
            <a:endParaRPr lang="en-US" sz="3200" u="sng">
              <a:solidFill>
                <a:schemeClr val="tx2"/>
              </a:solidFill>
              <a:latin typeface="Arial Narrow" pitchFamily="34" charset="0"/>
            </a:endParaRPr>
          </a:p>
        </p:txBody>
      </p:sp>
      <p:sp>
        <p:nvSpPr>
          <p:cNvPr id="64517" name="Rectangle 3"/>
          <p:cNvSpPr>
            <a:spLocks noGrp="1" noChangeArrowheads="1"/>
          </p:cNvSpPr>
          <p:nvPr>
            <p:ph type="ctrTitle"/>
          </p:nvPr>
        </p:nvSpPr>
        <p:spPr>
          <a:xfrm>
            <a:off x="1443038" y="1138238"/>
            <a:ext cx="7239000" cy="1123950"/>
          </a:xfrm>
        </p:spPr>
        <p:txBody>
          <a:bodyPr/>
          <a:lstStyle/>
          <a:p>
            <a:pPr marL="0" indent="0"/>
            <a:r>
              <a:rPr lang="en-US" smtClean="0"/>
              <a:t>.</a:t>
            </a:r>
          </a:p>
        </p:txBody>
      </p:sp>
      <p:sp>
        <p:nvSpPr>
          <p:cNvPr id="2" name="Rectangle 4"/>
          <p:cNvSpPr>
            <a:spLocks noGrp="1" noChangeArrowheads="1"/>
          </p:cNvSpPr>
          <p:nvPr>
            <p:ph type="subTitle" idx="1"/>
          </p:nvPr>
        </p:nvSpPr>
        <p:spPr>
          <a:xfrm>
            <a:off x="304800" y="5334000"/>
            <a:ext cx="8564563" cy="1447800"/>
          </a:xfrm>
          <a:solidFill>
            <a:schemeClr val="bg1">
              <a:lumMod val="85000"/>
            </a:schemeClr>
          </a:solidFill>
          <a:effectLst>
            <a:prstShdw prst="shdw13" dist="53882" dir="13500000">
              <a:schemeClr val="bg2">
                <a:alpha val="50000"/>
              </a:schemeClr>
            </a:prstShdw>
          </a:effectLst>
        </p:spPr>
        <p:txBody>
          <a:bodyPr anchor="ctr"/>
          <a:lstStyle/>
          <a:p>
            <a:pPr>
              <a:defRPr/>
            </a:pPr>
            <a:r>
              <a:rPr lang="en-US" sz="2400" i="1" dirty="0"/>
              <a:t>If you are not willing to risk the unusual, you will have to settle for the ordinary. –</a:t>
            </a:r>
            <a:r>
              <a:rPr lang="en-US" sz="2400" b="1" i="1" dirty="0"/>
              <a:t> Jim </a:t>
            </a:r>
            <a:r>
              <a:rPr lang="en-US" sz="2400" b="1" i="1" dirty="0" err="1"/>
              <a:t>Rohn</a:t>
            </a:r>
            <a:endParaRPr lang="en-US" sz="2400" dirty="0" smtClean="0"/>
          </a:p>
        </p:txBody>
      </p:sp>
      <p:sp>
        <p:nvSpPr>
          <p:cNvPr id="64519" name="Rectangle 5"/>
          <p:cNvSpPr>
            <a:spLocks noChangeArrowheads="1"/>
          </p:cNvSpPr>
          <p:nvPr/>
        </p:nvSpPr>
        <p:spPr bwMode="auto">
          <a:xfrm>
            <a:off x="0" y="76200"/>
            <a:ext cx="9144000" cy="646113"/>
          </a:xfrm>
          <a:prstGeom prst="rect">
            <a:avLst/>
          </a:prstGeom>
          <a:noFill/>
          <a:ln w="9525">
            <a:noFill/>
            <a:miter lim="800000"/>
            <a:headEnd/>
            <a:tailEnd/>
          </a:ln>
        </p:spPr>
        <p:txBody>
          <a:bodyPr>
            <a:spAutoFit/>
          </a:bodyPr>
          <a:lstStyle/>
          <a:p>
            <a:pPr algn="ctr" eaLnBrk="0" hangingPunct="0"/>
            <a:r>
              <a:rPr lang="en-US" sz="3600">
                <a:solidFill>
                  <a:schemeClr val="tx1"/>
                </a:solidFill>
                <a:latin typeface="Times New Roman" pitchFamily="18" charset="0"/>
              </a:rPr>
              <a:t>Project Risk Management</a:t>
            </a:r>
          </a:p>
        </p:txBody>
      </p:sp>
    </p:spTree>
  </p:cSld>
  <p:clrMapOvr>
    <a:masterClrMapping/>
  </p:clrMapOvr>
  <p:transition spd="slow"/>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7"/>
          </p:nvPr>
        </p:nvSpPr>
        <p:spPr/>
        <p:txBody>
          <a:bodyPr/>
          <a:lstStyle/>
          <a:p>
            <a:pPr>
              <a:defRPr/>
            </a:pPr>
            <a:fld id="{76F418F7-9F67-425D-8652-748F23471ADF}" type="slidenum">
              <a:rPr lang="en-US"/>
              <a:pPr>
                <a:defRPr/>
              </a:pPr>
              <a:t>52</a:t>
            </a:fld>
            <a:endParaRPr lang="en-US"/>
          </a:p>
        </p:txBody>
      </p:sp>
      <p:sp>
        <p:nvSpPr>
          <p:cNvPr id="6" name="Text Placeholder 5"/>
          <p:cNvSpPr>
            <a:spLocks noGrp="1"/>
          </p:cNvSpPr>
          <p:nvPr>
            <p:ph type="body" sz="quarter" idx="16"/>
          </p:nvPr>
        </p:nvSpPr>
        <p:spPr>
          <a:xfrm>
            <a:off x="7053263" y="6557963"/>
            <a:ext cx="1981200" cy="228600"/>
          </a:xfrm>
        </p:spPr>
        <p:txBody>
          <a:bodyPr>
            <a:normAutofit fontScale="92500"/>
          </a:bodyPr>
          <a:lstStyle/>
          <a:p>
            <a:pPr>
              <a:defRPr/>
            </a:pPr>
            <a:r>
              <a:rPr lang="en-US" dirty="0"/>
              <a:t>© 2013 Progressive Ventures. All rights reserved.</a:t>
            </a:r>
          </a:p>
        </p:txBody>
      </p:sp>
      <p:sp>
        <p:nvSpPr>
          <p:cNvPr id="7" name="Text Placeholder 6"/>
          <p:cNvSpPr>
            <a:spLocks noGrp="1"/>
          </p:cNvSpPr>
          <p:nvPr>
            <p:ph type="body" sz="quarter" idx="15"/>
          </p:nvPr>
        </p:nvSpPr>
        <p:spPr>
          <a:xfrm>
            <a:off x="381000" y="6434138"/>
            <a:ext cx="2743200" cy="228600"/>
          </a:xfrm>
        </p:spPr>
        <p:txBody>
          <a:bodyPr/>
          <a:lstStyle/>
          <a:p>
            <a:pPr>
              <a:defRPr/>
            </a:pPr>
            <a:r>
              <a:rPr lang="en-US" dirty="0"/>
              <a:t>Systems Approach to Project Management - Fifth Edition</a:t>
            </a:r>
          </a:p>
        </p:txBody>
      </p:sp>
      <p:sp>
        <p:nvSpPr>
          <p:cNvPr id="65541" name="Shape 623617"/>
          <p:cNvSpPr txBox="1">
            <a:spLocks noChangeArrowheads="1"/>
          </p:cNvSpPr>
          <p:nvPr/>
        </p:nvSpPr>
        <p:spPr bwMode="auto">
          <a:xfrm>
            <a:off x="381000" y="630238"/>
            <a:ext cx="8534400" cy="555625"/>
          </a:xfrm>
          <a:prstGeom prst="rect">
            <a:avLst/>
          </a:prstGeom>
          <a:noFill/>
          <a:ln w="9525">
            <a:noFill/>
            <a:miter lim="800000"/>
            <a:headEnd/>
            <a:tailEnd/>
          </a:ln>
        </p:spPr>
        <p:txBody>
          <a:bodyPr lIns="0" tIns="0" rIns="0" bIns="0" anchor="ctr"/>
          <a:lstStyle/>
          <a:p>
            <a:pPr marL="342900" indent="-342900" defTabSz="-13873163" eaLnBrk="0" hangingPunct="0"/>
            <a:r>
              <a:rPr lang="en-US" sz="2800">
                <a:solidFill>
                  <a:srgbClr val="4B5064"/>
                </a:solidFill>
                <a:latin typeface="Georgia" pitchFamily="18" charset="0"/>
              </a:rPr>
              <a:t> What is a Risk? </a:t>
            </a:r>
          </a:p>
        </p:txBody>
      </p:sp>
      <p:sp>
        <p:nvSpPr>
          <p:cNvPr id="35" name="Text Placeholder 4"/>
          <p:cNvSpPr>
            <a:spLocks noGrp="1"/>
          </p:cNvSpPr>
          <p:nvPr>
            <p:ph type="body" sz="quarter" idx="13"/>
          </p:nvPr>
        </p:nvSpPr>
        <p:spPr>
          <a:xfrm>
            <a:off x="760413" y="149225"/>
            <a:ext cx="3436937" cy="280988"/>
          </a:xfrm>
        </p:spPr>
        <p:txBody>
          <a:bodyPr>
            <a:noAutofit/>
          </a:bodyPr>
          <a:lstStyle/>
          <a:p>
            <a:pPr>
              <a:defRPr/>
            </a:pPr>
            <a:r>
              <a:rPr lang="en-US" sz="1200" dirty="0" smtClean="0"/>
              <a:t> Planning - Project Risk Management</a:t>
            </a:r>
            <a:endParaRPr lang="en-US" sz="1200" dirty="0"/>
          </a:p>
        </p:txBody>
      </p:sp>
      <p:sp>
        <p:nvSpPr>
          <p:cNvPr id="65543" name="Rectangle 710658"/>
          <p:cNvSpPr>
            <a:spLocks noChangeArrowheads="1"/>
          </p:cNvSpPr>
          <p:nvPr/>
        </p:nvSpPr>
        <p:spPr bwMode="auto">
          <a:xfrm>
            <a:off x="419100" y="1739900"/>
            <a:ext cx="3089275" cy="1138238"/>
          </a:xfrm>
          <a:prstGeom prst="rect">
            <a:avLst/>
          </a:prstGeom>
          <a:solidFill>
            <a:srgbClr val="008000"/>
          </a:solidFill>
          <a:ln w="9525" algn="ctr">
            <a:solidFill>
              <a:srgbClr val="F8F8F8"/>
            </a:solidFill>
            <a:miter lim="800000"/>
            <a:headEnd/>
            <a:tailEnd/>
          </a:ln>
        </p:spPr>
        <p:txBody>
          <a:bodyPr wrap="none" lIns="93631" tIns="46816" rIns="93631" bIns="46816" anchor="ctr"/>
          <a:lstStyle/>
          <a:p>
            <a:pPr algn="ctr">
              <a:spcBef>
                <a:spcPct val="30000"/>
              </a:spcBef>
            </a:pPr>
            <a:r>
              <a:rPr lang="en-US" sz="2400" b="1">
                <a:solidFill>
                  <a:schemeClr val="bg1"/>
                </a:solidFill>
                <a:latin typeface="Times New Roman" pitchFamily="18" charset="0"/>
              </a:rPr>
              <a:t>Cause- </a:t>
            </a:r>
            <a:r>
              <a:rPr lang="en-US" sz="1600">
                <a:solidFill>
                  <a:schemeClr val="bg1"/>
                </a:solidFill>
                <a:latin typeface="Times New Roman" pitchFamily="18" charset="0"/>
              </a:rPr>
              <a:t>Requirement, </a:t>
            </a:r>
          </a:p>
          <a:p>
            <a:pPr algn="ctr">
              <a:spcBef>
                <a:spcPct val="30000"/>
              </a:spcBef>
            </a:pPr>
            <a:r>
              <a:rPr lang="en-US" sz="1600">
                <a:solidFill>
                  <a:schemeClr val="bg1"/>
                </a:solidFill>
                <a:latin typeface="Times New Roman" pitchFamily="18" charset="0"/>
              </a:rPr>
              <a:t>Assumption, Constraint, Condition</a:t>
            </a:r>
            <a:r>
              <a:rPr lang="en-US" sz="2400" b="1">
                <a:solidFill>
                  <a:schemeClr val="bg1"/>
                </a:solidFill>
                <a:latin typeface="Times New Roman" pitchFamily="18" charset="0"/>
              </a:rPr>
              <a:t> </a:t>
            </a:r>
          </a:p>
        </p:txBody>
      </p:sp>
      <p:sp>
        <p:nvSpPr>
          <p:cNvPr id="65544" name="Rectangle 710659"/>
          <p:cNvSpPr>
            <a:spLocks noChangeArrowheads="1"/>
          </p:cNvSpPr>
          <p:nvPr/>
        </p:nvSpPr>
        <p:spPr bwMode="auto">
          <a:xfrm>
            <a:off x="2746375" y="3035300"/>
            <a:ext cx="3276600" cy="1447800"/>
          </a:xfrm>
          <a:prstGeom prst="rect">
            <a:avLst/>
          </a:prstGeom>
          <a:solidFill>
            <a:srgbClr val="FF0000"/>
          </a:solidFill>
          <a:ln w="9525" algn="ctr">
            <a:solidFill>
              <a:srgbClr val="F8F8F8"/>
            </a:solidFill>
            <a:miter lim="800000"/>
            <a:headEnd/>
            <a:tailEnd/>
          </a:ln>
        </p:spPr>
        <p:txBody>
          <a:bodyPr wrap="none" lIns="93631" tIns="46816" rIns="93631" bIns="46816" anchor="ctr"/>
          <a:lstStyle/>
          <a:p>
            <a:pPr algn="ctr">
              <a:spcBef>
                <a:spcPct val="30000"/>
              </a:spcBef>
            </a:pPr>
            <a:r>
              <a:rPr lang="en-US" sz="2400" b="1">
                <a:solidFill>
                  <a:schemeClr val="bg1"/>
                </a:solidFill>
                <a:latin typeface="Times New Roman" pitchFamily="18" charset="0"/>
              </a:rPr>
              <a:t>Risk- </a:t>
            </a:r>
            <a:r>
              <a:rPr lang="en-US" sz="1600">
                <a:solidFill>
                  <a:schemeClr val="bg1"/>
                </a:solidFill>
                <a:latin typeface="Times New Roman" pitchFamily="18" charset="0"/>
              </a:rPr>
              <a:t>Uncertain Event</a:t>
            </a:r>
          </a:p>
          <a:p>
            <a:pPr algn="ctr">
              <a:spcBef>
                <a:spcPct val="30000"/>
              </a:spcBef>
            </a:pPr>
            <a:r>
              <a:rPr lang="en-US" sz="1600">
                <a:solidFill>
                  <a:schemeClr val="bg1"/>
                </a:solidFill>
                <a:latin typeface="Times New Roman" pitchFamily="18" charset="0"/>
              </a:rPr>
              <a:t>OR Condition incl. </a:t>
            </a:r>
          </a:p>
          <a:p>
            <a:pPr algn="ctr">
              <a:spcBef>
                <a:spcPct val="30000"/>
              </a:spcBef>
            </a:pPr>
            <a:r>
              <a:rPr lang="en-US" sz="1600">
                <a:solidFill>
                  <a:schemeClr val="bg1"/>
                </a:solidFill>
                <a:latin typeface="Times New Roman" pitchFamily="18" charset="0"/>
              </a:rPr>
              <a:t>Project’s/Organization’s environment</a:t>
            </a:r>
            <a:endParaRPr lang="en-US" sz="2400" b="1">
              <a:solidFill>
                <a:schemeClr val="bg1"/>
              </a:solidFill>
              <a:latin typeface="Times New Roman" pitchFamily="18" charset="0"/>
            </a:endParaRPr>
          </a:p>
        </p:txBody>
      </p:sp>
      <p:sp>
        <p:nvSpPr>
          <p:cNvPr id="65545" name="Rectangle 710660"/>
          <p:cNvSpPr>
            <a:spLocks noChangeArrowheads="1"/>
          </p:cNvSpPr>
          <p:nvPr/>
        </p:nvSpPr>
        <p:spPr bwMode="auto">
          <a:xfrm>
            <a:off x="5676900" y="4564063"/>
            <a:ext cx="3089275" cy="1138237"/>
          </a:xfrm>
          <a:prstGeom prst="rect">
            <a:avLst/>
          </a:prstGeom>
          <a:solidFill>
            <a:srgbClr val="0000FF"/>
          </a:solidFill>
          <a:ln w="9525" algn="ctr">
            <a:solidFill>
              <a:srgbClr val="F8F8F8"/>
            </a:solidFill>
            <a:miter lim="800000"/>
            <a:headEnd/>
            <a:tailEnd/>
          </a:ln>
        </p:spPr>
        <p:txBody>
          <a:bodyPr wrap="none" lIns="93631" tIns="46816" rIns="93631" bIns="46816" anchor="ctr"/>
          <a:lstStyle/>
          <a:p>
            <a:pPr algn="ctr">
              <a:spcBef>
                <a:spcPct val="30000"/>
              </a:spcBef>
            </a:pPr>
            <a:r>
              <a:rPr lang="en-US" sz="2400" b="1">
                <a:solidFill>
                  <a:schemeClr val="bg1"/>
                </a:solidFill>
                <a:latin typeface="Times New Roman" pitchFamily="18" charset="0"/>
              </a:rPr>
              <a:t>Impact- </a:t>
            </a:r>
            <a:r>
              <a:rPr lang="en-US" sz="1600">
                <a:solidFill>
                  <a:schemeClr val="bg1"/>
                </a:solidFill>
                <a:latin typeface="Times New Roman" pitchFamily="18" charset="0"/>
              </a:rPr>
              <a:t>Cost, </a:t>
            </a:r>
          </a:p>
          <a:p>
            <a:pPr algn="ctr">
              <a:spcBef>
                <a:spcPct val="30000"/>
              </a:spcBef>
            </a:pPr>
            <a:r>
              <a:rPr lang="en-US" sz="1600">
                <a:solidFill>
                  <a:schemeClr val="bg1"/>
                </a:solidFill>
                <a:latin typeface="Times New Roman" pitchFamily="18" charset="0"/>
              </a:rPr>
              <a:t>Schedule OR Performance</a:t>
            </a:r>
            <a:r>
              <a:rPr lang="en-US" sz="2400" b="1">
                <a:solidFill>
                  <a:schemeClr val="bg1"/>
                </a:solidFill>
                <a:latin typeface="Times New Roman" pitchFamily="18" charset="0"/>
              </a:rPr>
              <a:t>. </a:t>
            </a:r>
          </a:p>
        </p:txBody>
      </p:sp>
      <p:sp>
        <p:nvSpPr>
          <p:cNvPr id="65546" name="TextBox 710663"/>
          <p:cNvSpPr txBox="1">
            <a:spLocks noChangeArrowheads="1"/>
          </p:cNvSpPr>
          <p:nvPr/>
        </p:nvSpPr>
        <p:spPr bwMode="auto">
          <a:xfrm>
            <a:off x="3965575" y="1892300"/>
            <a:ext cx="895350" cy="309563"/>
          </a:xfrm>
          <a:prstGeom prst="rect">
            <a:avLst/>
          </a:prstGeom>
          <a:noFill/>
          <a:ln w="9525">
            <a:noFill/>
            <a:miter lim="800000"/>
            <a:headEnd/>
            <a:tailEnd/>
          </a:ln>
        </p:spPr>
        <p:txBody>
          <a:bodyPr lIns="93631" tIns="46816" rIns="93631" bIns="46816">
            <a:spAutoFit/>
          </a:bodyPr>
          <a:lstStyle/>
          <a:p>
            <a:pPr>
              <a:spcBef>
                <a:spcPct val="30000"/>
              </a:spcBef>
            </a:pPr>
            <a:r>
              <a:rPr lang="en-US" sz="1400" b="1">
                <a:solidFill>
                  <a:schemeClr val="tx1"/>
                </a:solidFill>
                <a:latin typeface="Times New Roman" pitchFamily="18" charset="0"/>
              </a:rPr>
              <a:t>Causes</a:t>
            </a:r>
          </a:p>
        </p:txBody>
      </p:sp>
      <p:sp>
        <p:nvSpPr>
          <p:cNvPr id="65547" name="TextBox 710664"/>
          <p:cNvSpPr txBox="1">
            <a:spLocks noChangeArrowheads="1"/>
          </p:cNvSpPr>
          <p:nvPr/>
        </p:nvSpPr>
        <p:spPr bwMode="auto">
          <a:xfrm>
            <a:off x="6327775" y="3416300"/>
            <a:ext cx="1738313" cy="309563"/>
          </a:xfrm>
          <a:prstGeom prst="rect">
            <a:avLst/>
          </a:prstGeom>
          <a:noFill/>
          <a:ln w="9525">
            <a:noFill/>
            <a:miter lim="800000"/>
            <a:headEnd/>
            <a:tailEnd/>
          </a:ln>
        </p:spPr>
        <p:txBody>
          <a:bodyPr lIns="93631" tIns="46816" rIns="93631" bIns="46816">
            <a:spAutoFit/>
          </a:bodyPr>
          <a:lstStyle/>
          <a:p>
            <a:pPr>
              <a:spcBef>
                <a:spcPct val="30000"/>
              </a:spcBef>
            </a:pPr>
            <a:r>
              <a:rPr lang="en-US" sz="1400" b="1">
                <a:solidFill>
                  <a:schemeClr val="tx1"/>
                </a:solidFill>
                <a:latin typeface="Times New Roman" pitchFamily="18" charset="0"/>
              </a:rPr>
              <a:t>If occurs results</a:t>
            </a:r>
          </a:p>
        </p:txBody>
      </p:sp>
      <p:cxnSp>
        <p:nvCxnSpPr>
          <p:cNvPr id="15" name="Shape 16"/>
          <p:cNvCxnSpPr>
            <a:stCxn id="65543" idx="3"/>
            <a:endCxn id="65544" idx="0"/>
          </p:cNvCxnSpPr>
          <p:nvPr/>
        </p:nvCxnSpPr>
        <p:spPr bwMode="auto">
          <a:xfrm>
            <a:off x="3508375" y="2308225"/>
            <a:ext cx="876300" cy="727075"/>
          </a:xfrm>
          <a:prstGeom prst="bentConnector2">
            <a:avLst/>
          </a:prstGeom>
          <a:ln>
            <a:headEnd type="none" w="med" len="med"/>
            <a:tailEnd type="arrow"/>
          </a:ln>
        </p:spPr>
        <p:style>
          <a:lnRef idx="1">
            <a:schemeClr val="dk1"/>
          </a:lnRef>
          <a:fillRef idx="0">
            <a:schemeClr val="dk1"/>
          </a:fillRef>
          <a:effectRef idx="0">
            <a:schemeClr val="dk1"/>
          </a:effectRef>
          <a:fontRef idx="minor">
            <a:schemeClr val="tx1"/>
          </a:fontRef>
        </p:style>
      </p:cxnSp>
      <p:cxnSp>
        <p:nvCxnSpPr>
          <p:cNvPr id="16" name="Shape 18"/>
          <p:cNvCxnSpPr>
            <a:stCxn id="65544" idx="3"/>
            <a:endCxn id="65545" idx="0"/>
          </p:cNvCxnSpPr>
          <p:nvPr/>
        </p:nvCxnSpPr>
        <p:spPr bwMode="auto">
          <a:xfrm>
            <a:off x="6022975" y="3759200"/>
            <a:ext cx="1198563" cy="804863"/>
          </a:xfrm>
          <a:prstGeom prst="bentConnector2">
            <a:avLst/>
          </a:prstGeom>
          <a:ln>
            <a:headEnd type="none" w="med" len="med"/>
            <a:tailEnd type="arrow"/>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p:cNvSpPr>
            <a:spLocks noGrp="1"/>
          </p:cNvSpPr>
          <p:nvPr>
            <p:ph type="title"/>
          </p:nvPr>
        </p:nvSpPr>
        <p:spPr/>
        <p:txBody>
          <a:bodyPr/>
          <a:lstStyle/>
          <a:p>
            <a:r>
              <a:rPr lang="en-US" smtClean="0"/>
              <a:t>Risk Management </a:t>
            </a:r>
          </a:p>
        </p:txBody>
      </p:sp>
      <p:graphicFrame>
        <p:nvGraphicFramePr>
          <p:cNvPr id="4" name="Content Placeholder 3"/>
          <p:cNvGraphicFramePr>
            <a:graphicFrameLocks noGrp="1"/>
          </p:cNvGraphicFramePr>
          <p:nvPr>
            <p:ph idx="1"/>
          </p:nvPr>
        </p:nvGraphicFramePr>
        <p:xfrm>
          <a:off x="301625" y="1524000"/>
          <a:ext cx="8534400" cy="45989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itle 1"/>
          <p:cNvSpPr>
            <a:spLocks noGrp="1"/>
          </p:cNvSpPr>
          <p:nvPr>
            <p:ph type="title"/>
          </p:nvPr>
        </p:nvSpPr>
        <p:spPr/>
        <p:txBody>
          <a:bodyPr/>
          <a:lstStyle/>
          <a:p>
            <a:r>
              <a:rPr lang="en-US" smtClean="0"/>
              <a:t>Respond to Risk ( do not react ! )</a:t>
            </a:r>
          </a:p>
        </p:txBody>
      </p:sp>
      <p:graphicFrame>
        <p:nvGraphicFramePr>
          <p:cNvPr id="4" name="Content Placeholder 3"/>
          <p:cNvGraphicFramePr>
            <a:graphicFrameLocks noGrp="1"/>
          </p:cNvGraphicFramePr>
          <p:nvPr>
            <p:ph idx="1"/>
          </p:nvPr>
        </p:nvGraphicFramePr>
        <p:xfrm>
          <a:off x="301625" y="1524000"/>
          <a:ext cx="8534400" cy="45989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itle 1"/>
          <p:cNvSpPr>
            <a:spLocks noGrp="1"/>
          </p:cNvSpPr>
          <p:nvPr>
            <p:ph type="title"/>
          </p:nvPr>
        </p:nvSpPr>
        <p:spPr/>
        <p:txBody>
          <a:bodyPr/>
          <a:lstStyle/>
          <a:p>
            <a:r>
              <a:rPr lang="en-US" smtClean="0"/>
              <a:t>Execution Processes</a:t>
            </a:r>
          </a:p>
        </p:txBody>
      </p:sp>
      <p:graphicFrame>
        <p:nvGraphicFramePr>
          <p:cNvPr id="6" name="Content Placeholder 5"/>
          <p:cNvGraphicFramePr>
            <a:graphicFrameLocks noGrp="1"/>
          </p:cNvGraphicFramePr>
          <p:nvPr>
            <p:ph idx="1"/>
          </p:nvPr>
        </p:nvGraphicFramePr>
        <p:xfrm>
          <a:off x="301625" y="1524000"/>
          <a:ext cx="8534400" cy="45989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Title 1"/>
          <p:cNvSpPr>
            <a:spLocks noGrp="1"/>
          </p:cNvSpPr>
          <p:nvPr>
            <p:ph type="title"/>
          </p:nvPr>
        </p:nvSpPr>
        <p:spPr/>
        <p:txBody>
          <a:bodyPr/>
          <a:lstStyle/>
          <a:p>
            <a:r>
              <a:rPr lang="en-US" smtClean="0"/>
              <a:t>Monitoring and Control Processes</a:t>
            </a:r>
          </a:p>
        </p:txBody>
      </p:sp>
      <p:graphicFrame>
        <p:nvGraphicFramePr>
          <p:cNvPr id="6" name="Content Placeholder 5"/>
          <p:cNvGraphicFramePr>
            <a:graphicFrameLocks noGrp="1"/>
          </p:cNvGraphicFramePr>
          <p:nvPr>
            <p:ph idx="1"/>
          </p:nvPr>
        </p:nvGraphicFramePr>
        <p:xfrm>
          <a:off x="301625" y="1524000"/>
          <a:ext cx="8534400" cy="45989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6"/>
          <p:cNvSpPr txBox="1">
            <a:spLocks noGrp="1" noChangeArrowheads="1"/>
          </p:cNvSpPr>
          <p:nvPr/>
        </p:nvSpPr>
        <p:spPr bwMode="auto">
          <a:xfrm>
            <a:off x="6553200" y="6245225"/>
            <a:ext cx="2133600" cy="476250"/>
          </a:xfrm>
          <a:prstGeom prst="rect">
            <a:avLst/>
          </a:prstGeom>
          <a:noFill/>
          <a:ln w="9525">
            <a:noFill/>
            <a:miter lim="800000"/>
            <a:headEnd/>
            <a:tailEnd/>
          </a:ln>
        </p:spPr>
        <p:txBody>
          <a:bodyPr/>
          <a:lstStyle/>
          <a:p>
            <a:pPr algn="r" eaLnBrk="0" hangingPunct="0"/>
            <a:fld id="{54CEFC2A-5E4E-4294-A11F-F336BE41F67A}" type="slidenum">
              <a:rPr lang="en-US" sz="1400">
                <a:solidFill>
                  <a:schemeClr val="tx1"/>
                </a:solidFill>
              </a:rPr>
              <a:pPr algn="r" eaLnBrk="0" hangingPunct="0"/>
              <a:t>57</a:t>
            </a:fld>
            <a:endParaRPr lang="en-US" sz="1400">
              <a:solidFill>
                <a:schemeClr val="tx1"/>
              </a:solidFill>
            </a:endParaRPr>
          </a:p>
        </p:txBody>
      </p:sp>
      <p:sp>
        <p:nvSpPr>
          <p:cNvPr id="70659" name="Rectangle 831489"/>
          <p:cNvSpPr>
            <a:spLocks noChangeArrowheads="1"/>
          </p:cNvSpPr>
          <p:nvPr/>
        </p:nvSpPr>
        <p:spPr bwMode="auto">
          <a:xfrm>
            <a:off x="533400" y="2187575"/>
            <a:ext cx="8077200" cy="2743200"/>
          </a:xfrm>
          <a:prstGeom prst="rect">
            <a:avLst/>
          </a:prstGeom>
          <a:noFill/>
          <a:ln w="9525">
            <a:noFill/>
            <a:miter lim="800000"/>
            <a:headEnd/>
            <a:tailEnd/>
          </a:ln>
        </p:spPr>
        <p:txBody>
          <a:bodyPr lIns="82550" tIns="41275" rIns="82550" bIns="41275">
            <a:spAutoFit/>
          </a:bodyPr>
          <a:lstStyle/>
          <a:p>
            <a:pPr algn="ctr" defTabSz="841375" eaLnBrk="0" hangingPunct="0">
              <a:lnSpc>
                <a:spcPct val="90000"/>
              </a:lnSpc>
            </a:pPr>
            <a:r>
              <a:rPr lang="en-US" sz="3600" b="1">
                <a:solidFill>
                  <a:schemeClr val="tx1"/>
                </a:solidFill>
              </a:rPr>
              <a:t>EVMS</a:t>
            </a:r>
            <a:r>
              <a:rPr lang="en-US" sz="2800" b="1">
                <a:solidFill>
                  <a:schemeClr val="tx1"/>
                </a:solidFill>
              </a:rPr>
              <a:t> is the primary project management tool that integrates the </a:t>
            </a:r>
            <a:r>
              <a:rPr lang="en-US" sz="3600" b="1">
                <a:solidFill>
                  <a:schemeClr val="hlink"/>
                </a:solidFill>
              </a:rPr>
              <a:t>Scope</a:t>
            </a:r>
            <a:r>
              <a:rPr lang="en-US" sz="2800" b="1">
                <a:solidFill>
                  <a:schemeClr val="tx1"/>
                </a:solidFill>
              </a:rPr>
              <a:t>, S</a:t>
            </a:r>
            <a:r>
              <a:rPr lang="en-US" sz="3600" b="1">
                <a:solidFill>
                  <a:srgbClr val="008000"/>
                </a:solidFill>
              </a:rPr>
              <a:t>chedule</a:t>
            </a:r>
            <a:r>
              <a:rPr lang="en-US" sz="2800" b="1">
                <a:solidFill>
                  <a:schemeClr val="tx1"/>
                </a:solidFill>
              </a:rPr>
              <a:t>, and </a:t>
            </a:r>
            <a:r>
              <a:rPr lang="en-US" sz="3600" b="1"/>
              <a:t>cost</a:t>
            </a:r>
            <a:endParaRPr lang="en-US" sz="2800" b="1">
              <a:solidFill>
                <a:schemeClr val="tx1"/>
              </a:solidFill>
            </a:endParaRPr>
          </a:p>
          <a:p>
            <a:pPr algn="ctr" defTabSz="841375" eaLnBrk="0" hangingPunct="0">
              <a:lnSpc>
                <a:spcPct val="90000"/>
              </a:lnSpc>
            </a:pPr>
            <a:r>
              <a:rPr lang="en-US" sz="2800" b="1">
                <a:solidFill>
                  <a:schemeClr val="tx1"/>
                </a:solidFill>
              </a:rPr>
              <a:t>parameters of the project to determine the health of the project.</a:t>
            </a:r>
            <a:endParaRPr lang="en-US" sz="3200" b="1">
              <a:solidFill>
                <a:schemeClr val="tx1"/>
              </a:solidFill>
            </a:endParaRPr>
          </a:p>
          <a:p>
            <a:pPr algn="ctr" defTabSz="841375" eaLnBrk="0" hangingPunct="0">
              <a:lnSpc>
                <a:spcPct val="90000"/>
              </a:lnSpc>
            </a:pPr>
            <a:r>
              <a:rPr lang="en-US" sz="2800" b="1">
                <a:solidFill>
                  <a:schemeClr val="tx1"/>
                </a:solidFill>
              </a:rPr>
              <a:t>			</a:t>
            </a:r>
            <a:endParaRPr lang="en-US" sz="3200" b="1">
              <a:solidFill>
                <a:schemeClr val="tx1"/>
              </a:solidFill>
            </a:endParaRPr>
          </a:p>
        </p:txBody>
      </p:sp>
      <p:sp>
        <p:nvSpPr>
          <p:cNvPr id="70660" name="Shape 831490"/>
          <p:cNvSpPr>
            <a:spLocks noGrp="1" noChangeArrowheads="1"/>
          </p:cNvSpPr>
          <p:nvPr>
            <p:ph type="title" idx="4294967295"/>
          </p:nvPr>
        </p:nvSpPr>
        <p:spPr/>
        <p:txBody>
          <a:bodyPr lIns="0" tIns="0" rIns="0" bIns="0"/>
          <a:lstStyle/>
          <a:p>
            <a:pPr marL="0" indent="0" defTabSz="914400"/>
            <a:r>
              <a:rPr lang="en-US" smtClean="0"/>
              <a:t>Earned Value Management</a:t>
            </a:r>
          </a:p>
        </p:txBody>
      </p:sp>
    </p:spTree>
  </p:cSld>
  <p:clrMapOvr>
    <a:masterClrMapping/>
  </p:clrMapOv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6"/>
          <p:cNvSpPr txBox="1">
            <a:spLocks noGrp="1" noChangeArrowheads="1"/>
          </p:cNvSpPr>
          <p:nvPr/>
        </p:nvSpPr>
        <p:spPr bwMode="auto">
          <a:xfrm>
            <a:off x="6553200" y="6245225"/>
            <a:ext cx="2133600" cy="476250"/>
          </a:xfrm>
          <a:prstGeom prst="rect">
            <a:avLst/>
          </a:prstGeom>
          <a:noFill/>
          <a:ln w="9525">
            <a:noFill/>
            <a:miter lim="800000"/>
            <a:headEnd/>
            <a:tailEnd/>
          </a:ln>
        </p:spPr>
        <p:txBody>
          <a:bodyPr/>
          <a:lstStyle/>
          <a:p>
            <a:pPr algn="r" eaLnBrk="0" hangingPunct="0"/>
            <a:fld id="{1BFBA8E7-9C50-44D5-BE19-E85F06FEF99D}" type="slidenum">
              <a:rPr lang="en-US" sz="1400">
                <a:solidFill>
                  <a:schemeClr val="tx1"/>
                </a:solidFill>
              </a:rPr>
              <a:pPr algn="r" eaLnBrk="0" hangingPunct="0"/>
              <a:t>58</a:t>
            </a:fld>
            <a:endParaRPr lang="en-US" sz="1400">
              <a:solidFill>
                <a:schemeClr val="tx1"/>
              </a:solidFill>
            </a:endParaRPr>
          </a:p>
        </p:txBody>
      </p:sp>
      <p:sp>
        <p:nvSpPr>
          <p:cNvPr id="71683" name="Rectangle 2"/>
          <p:cNvSpPr>
            <a:spLocks noChangeArrowheads="1"/>
          </p:cNvSpPr>
          <p:nvPr/>
        </p:nvSpPr>
        <p:spPr bwMode="auto">
          <a:xfrm>
            <a:off x="3200400" y="625475"/>
            <a:ext cx="268288" cy="822325"/>
          </a:xfrm>
          <a:prstGeom prst="rect">
            <a:avLst/>
          </a:prstGeom>
          <a:noFill/>
          <a:ln w="9525">
            <a:noFill/>
            <a:miter lim="800000"/>
            <a:headEnd/>
            <a:tailEnd/>
          </a:ln>
        </p:spPr>
        <p:txBody>
          <a:bodyPr wrap="none" lIns="92075" tIns="46038" rIns="92075" bIns="46038">
            <a:spAutoFit/>
          </a:bodyPr>
          <a:lstStyle/>
          <a:p>
            <a:pPr algn="ctr" eaLnBrk="0" hangingPunct="0"/>
            <a:endParaRPr lang="en-US" sz="2400" b="1">
              <a:solidFill>
                <a:schemeClr val="tx1"/>
              </a:solidFill>
            </a:endParaRPr>
          </a:p>
          <a:p>
            <a:pPr algn="ctr" eaLnBrk="0" hangingPunct="0"/>
            <a:r>
              <a:rPr lang="en-US" sz="2400" b="1">
                <a:solidFill>
                  <a:schemeClr val="tx1"/>
                </a:solidFill>
              </a:rPr>
              <a:t> </a:t>
            </a:r>
          </a:p>
        </p:txBody>
      </p:sp>
      <p:sp>
        <p:nvSpPr>
          <p:cNvPr id="71684" name="Rectangle 3"/>
          <p:cNvSpPr>
            <a:spLocks noChangeArrowheads="1"/>
          </p:cNvSpPr>
          <p:nvPr/>
        </p:nvSpPr>
        <p:spPr bwMode="auto">
          <a:xfrm>
            <a:off x="457200" y="1533525"/>
            <a:ext cx="8413750" cy="4760913"/>
          </a:xfrm>
          <a:prstGeom prst="rect">
            <a:avLst/>
          </a:prstGeom>
          <a:noFill/>
          <a:ln w="9525">
            <a:noFill/>
            <a:miter lim="800000"/>
            <a:headEnd/>
            <a:tailEnd/>
          </a:ln>
        </p:spPr>
        <p:txBody>
          <a:bodyPr wrap="none" lIns="92075" tIns="46038" rIns="92075" bIns="46038">
            <a:spAutoFit/>
          </a:bodyPr>
          <a:lstStyle/>
          <a:p>
            <a:pPr eaLnBrk="0" hangingPunct="0">
              <a:tabLst>
                <a:tab pos="3482975" algn="l"/>
                <a:tab pos="6630988" algn="l"/>
                <a:tab pos="6911975" algn="l"/>
              </a:tabLst>
            </a:pPr>
            <a:r>
              <a:rPr lang="en-US" b="1" u="sng">
                <a:solidFill>
                  <a:schemeClr val="tx1"/>
                </a:solidFill>
              </a:rPr>
              <a:t>QUESTION	ANSWER		ACRONYM</a:t>
            </a:r>
            <a:endParaRPr lang="en-US" b="1">
              <a:solidFill>
                <a:schemeClr val="tx1"/>
              </a:solidFill>
            </a:endParaRPr>
          </a:p>
          <a:p>
            <a:pPr eaLnBrk="0" hangingPunct="0">
              <a:tabLst>
                <a:tab pos="3482975" algn="l"/>
                <a:tab pos="6630988" algn="l"/>
                <a:tab pos="6911975" algn="l"/>
              </a:tabLst>
            </a:pPr>
            <a:endParaRPr lang="en-US" b="1">
              <a:solidFill>
                <a:schemeClr val="tx1"/>
              </a:solidFill>
            </a:endParaRPr>
          </a:p>
          <a:p>
            <a:pPr eaLnBrk="0" hangingPunct="0">
              <a:tabLst>
                <a:tab pos="3482975" algn="l"/>
                <a:tab pos="6630988" algn="l"/>
                <a:tab pos="6911975" algn="l"/>
              </a:tabLst>
            </a:pPr>
            <a:r>
              <a:rPr lang="en-US" b="1">
                <a:solidFill>
                  <a:schemeClr val="tx1"/>
                </a:solidFill>
              </a:rPr>
              <a:t>How much work </a:t>
            </a:r>
            <a:r>
              <a:rPr lang="en-US" b="1" u="sng"/>
              <a:t>should have </a:t>
            </a:r>
            <a:r>
              <a:rPr lang="en-US" b="1">
                <a:solidFill>
                  <a:schemeClr val="tx1"/>
                </a:solidFill>
              </a:rPr>
              <a:t>	Planned Value 		 PV</a:t>
            </a:r>
          </a:p>
          <a:p>
            <a:pPr eaLnBrk="0" hangingPunct="0">
              <a:tabLst>
                <a:tab pos="3482975" algn="l"/>
                <a:tab pos="6630988" algn="l"/>
                <a:tab pos="6911975" algn="l"/>
              </a:tabLst>
            </a:pPr>
            <a:r>
              <a:rPr lang="en-US" b="1">
                <a:solidFill>
                  <a:schemeClr val="tx1"/>
                </a:solidFill>
              </a:rPr>
              <a:t>been done? </a:t>
            </a:r>
            <a:r>
              <a:rPr lang="en-US" sz="1600">
                <a:solidFill>
                  <a:schemeClr val="tx1"/>
                </a:solidFill>
              </a:rPr>
              <a:t>(Till point of review)</a:t>
            </a:r>
            <a:r>
              <a:rPr lang="en-US" b="1">
                <a:solidFill>
                  <a:schemeClr val="tx1"/>
                </a:solidFill>
              </a:rPr>
              <a:t>			</a:t>
            </a:r>
          </a:p>
          <a:p>
            <a:pPr eaLnBrk="0" hangingPunct="0">
              <a:tabLst>
                <a:tab pos="3482975" algn="l"/>
                <a:tab pos="6630988" algn="l"/>
                <a:tab pos="6911975" algn="l"/>
              </a:tabLst>
            </a:pPr>
            <a:endParaRPr lang="en-US" b="1">
              <a:solidFill>
                <a:schemeClr val="tx1"/>
              </a:solidFill>
            </a:endParaRPr>
          </a:p>
          <a:p>
            <a:pPr eaLnBrk="0" hangingPunct="0">
              <a:tabLst>
                <a:tab pos="3482975" algn="l"/>
                <a:tab pos="6630988" algn="l"/>
                <a:tab pos="6911975" algn="l"/>
              </a:tabLst>
            </a:pPr>
            <a:r>
              <a:rPr lang="en-US" b="1">
                <a:solidFill>
                  <a:schemeClr val="tx1"/>
                </a:solidFill>
              </a:rPr>
              <a:t>How much work </a:t>
            </a:r>
            <a:r>
              <a:rPr lang="en-US" b="1" u="sng"/>
              <a:t>is</a:t>
            </a:r>
            <a:r>
              <a:rPr lang="en-US" b="1">
                <a:solidFill>
                  <a:schemeClr val="tx1"/>
                </a:solidFill>
              </a:rPr>
              <a:t> </a:t>
            </a:r>
            <a:r>
              <a:rPr lang="en-US" b="1" u="sng"/>
              <a:t>Actually </a:t>
            </a:r>
            <a:r>
              <a:rPr lang="en-US" b="1">
                <a:solidFill>
                  <a:schemeClr val="tx1"/>
                </a:solidFill>
              </a:rPr>
              <a:t>	Earned Value		 EV</a:t>
            </a:r>
          </a:p>
          <a:p>
            <a:pPr eaLnBrk="0" hangingPunct="0">
              <a:tabLst>
                <a:tab pos="3482975" algn="l"/>
                <a:tab pos="6630988" algn="l"/>
                <a:tab pos="6911975" algn="l"/>
              </a:tabLst>
            </a:pPr>
            <a:r>
              <a:rPr lang="en-US" b="1">
                <a:solidFill>
                  <a:schemeClr val="tx1"/>
                </a:solidFill>
              </a:rPr>
              <a:t>Is done.			</a:t>
            </a:r>
          </a:p>
          <a:p>
            <a:pPr eaLnBrk="0" hangingPunct="0">
              <a:tabLst>
                <a:tab pos="3482975" algn="l"/>
                <a:tab pos="6630988" algn="l"/>
                <a:tab pos="6911975" algn="l"/>
              </a:tabLst>
            </a:pPr>
            <a:endParaRPr lang="en-US" b="1">
              <a:solidFill>
                <a:schemeClr val="tx1"/>
              </a:solidFill>
            </a:endParaRPr>
          </a:p>
          <a:p>
            <a:pPr eaLnBrk="0" hangingPunct="0">
              <a:tabLst>
                <a:tab pos="3482975" algn="l"/>
                <a:tab pos="6630988" algn="l"/>
                <a:tab pos="6911975" algn="l"/>
              </a:tabLst>
            </a:pPr>
            <a:r>
              <a:rPr lang="en-US" b="1">
                <a:solidFill>
                  <a:schemeClr val="tx1"/>
                </a:solidFill>
              </a:rPr>
              <a:t>How much Cost is incurred 	Actual Cost		 AC</a:t>
            </a:r>
          </a:p>
          <a:p>
            <a:pPr eaLnBrk="0" hangingPunct="0">
              <a:tabLst>
                <a:tab pos="3482975" algn="l"/>
                <a:tab pos="6630988" algn="l"/>
                <a:tab pos="6911975" algn="l"/>
              </a:tabLst>
            </a:pPr>
            <a:r>
              <a:rPr lang="en-US" b="1">
                <a:solidFill>
                  <a:schemeClr val="tx1"/>
                </a:solidFill>
              </a:rPr>
              <a:t>For the work </a:t>
            </a:r>
            <a:r>
              <a:rPr lang="en-US" b="1"/>
              <a:t>Actually Complete</a:t>
            </a:r>
            <a:r>
              <a:rPr lang="en-US" b="1">
                <a:solidFill>
                  <a:schemeClr val="tx1"/>
                </a:solidFill>
              </a:rPr>
              <a:t> ? 			</a:t>
            </a:r>
          </a:p>
          <a:p>
            <a:pPr eaLnBrk="0" hangingPunct="0">
              <a:tabLst>
                <a:tab pos="3482975" algn="l"/>
                <a:tab pos="6630988" algn="l"/>
                <a:tab pos="6911975" algn="l"/>
              </a:tabLst>
            </a:pPr>
            <a:endParaRPr lang="en-US" b="1">
              <a:solidFill>
                <a:schemeClr val="tx1"/>
              </a:solidFill>
            </a:endParaRPr>
          </a:p>
          <a:p>
            <a:pPr eaLnBrk="0" hangingPunct="0">
              <a:tabLst>
                <a:tab pos="3482975" algn="l"/>
                <a:tab pos="6630988" algn="l"/>
                <a:tab pos="6911975" algn="l"/>
              </a:tabLst>
            </a:pPr>
            <a:r>
              <a:rPr lang="en-US" b="1">
                <a:solidFill>
                  <a:schemeClr val="tx1"/>
                </a:solidFill>
              </a:rPr>
              <a:t>What was the total project	Budget at Completion		BAC </a:t>
            </a:r>
          </a:p>
          <a:p>
            <a:pPr eaLnBrk="0" hangingPunct="0">
              <a:tabLst>
                <a:tab pos="3482975" algn="l"/>
                <a:tab pos="6630988" algn="l"/>
                <a:tab pos="6911975" algn="l"/>
              </a:tabLst>
            </a:pPr>
            <a:r>
              <a:rPr lang="en-US" b="1" u="sng"/>
              <a:t>supposed</a:t>
            </a:r>
            <a:r>
              <a:rPr lang="en-US" b="1">
                <a:solidFill>
                  <a:schemeClr val="tx1"/>
                </a:solidFill>
              </a:rPr>
              <a:t> to cost?</a:t>
            </a:r>
          </a:p>
          <a:p>
            <a:pPr eaLnBrk="0" hangingPunct="0">
              <a:tabLst>
                <a:tab pos="3482975" algn="l"/>
                <a:tab pos="6630988" algn="l"/>
                <a:tab pos="6911975" algn="l"/>
              </a:tabLst>
            </a:pPr>
            <a:endParaRPr lang="en-US" b="1">
              <a:solidFill>
                <a:schemeClr val="tx1"/>
              </a:solidFill>
            </a:endParaRPr>
          </a:p>
          <a:p>
            <a:pPr eaLnBrk="0" hangingPunct="0">
              <a:tabLst>
                <a:tab pos="3482975" algn="l"/>
                <a:tab pos="6630988" algn="l"/>
                <a:tab pos="6911975" algn="l"/>
              </a:tabLst>
            </a:pPr>
            <a:r>
              <a:rPr lang="en-US" b="1">
                <a:solidFill>
                  <a:schemeClr val="tx1"/>
                </a:solidFill>
              </a:rPr>
              <a:t>What do we </a:t>
            </a:r>
            <a:r>
              <a:rPr lang="en-US" b="1" u="sng"/>
              <a:t>now expect</a:t>
            </a:r>
            <a:r>
              <a:rPr lang="en-US" b="1" u="sng">
                <a:solidFill>
                  <a:schemeClr val="tx1"/>
                </a:solidFill>
              </a:rPr>
              <a:t> </a:t>
            </a:r>
            <a:r>
              <a:rPr lang="en-US" b="1">
                <a:solidFill>
                  <a:schemeClr val="tx1"/>
                </a:solidFill>
              </a:rPr>
              <a:t>the	Estimate at Completion		EAC</a:t>
            </a:r>
          </a:p>
          <a:p>
            <a:pPr eaLnBrk="0" hangingPunct="0">
              <a:tabLst>
                <a:tab pos="3482975" algn="l"/>
                <a:tab pos="6630988" algn="l"/>
                <a:tab pos="6911975" algn="l"/>
              </a:tabLst>
            </a:pPr>
            <a:r>
              <a:rPr lang="en-US" b="1">
                <a:solidFill>
                  <a:schemeClr val="tx1"/>
                </a:solidFill>
              </a:rPr>
              <a:t>total project to cost?</a:t>
            </a:r>
          </a:p>
          <a:p>
            <a:pPr eaLnBrk="0" hangingPunct="0">
              <a:tabLst>
                <a:tab pos="3482975" algn="l"/>
                <a:tab pos="6630988" algn="l"/>
                <a:tab pos="6911975" algn="l"/>
              </a:tabLst>
            </a:pPr>
            <a:r>
              <a:rPr lang="en-US" sz="1600">
                <a:solidFill>
                  <a:srgbClr val="FF0000"/>
                </a:solidFill>
              </a:rPr>
              <a:t>( Note- for the sake of common base line all these values are considered in $/Rs)</a:t>
            </a:r>
            <a:r>
              <a:rPr lang="en-US" b="1">
                <a:solidFill>
                  <a:schemeClr val="tx1"/>
                </a:solidFill>
              </a:rPr>
              <a:t>		</a:t>
            </a:r>
          </a:p>
        </p:txBody>
      </p:sp>
      <p:sp>
        <p:nvSpPr>
          <p:cNvPr id="71685" name="Freeform 4"/>
          <p:cNvSpPr>
            <a:spLocks/>
          </p:cNvSpPr>
          <p:nvPr/>
        </p:nvSpPr>
        <p:spPr bwMode="auto">
          <a:xfrm>
            <a:off x="7696200" y="763588"/>
            <a:ext cx="276225" cy="269875"/>
          </a:xfrm>
          <a:custGeom>
            <a:avLst/>
            <a:gdLst>
              <a:gd name="T0" fmla="*/ 2147483647 w 347"/>
              <a:gd name="T1" fmla="*/ 2147483647 h 339"/>
              <a:gd name="T2" fmla="*/ 2147483647 w 347"/>
              <a:gd name="T3" fmla="*/ 0 h 339"/>
              <a:gd name="T4" fmla="*/ 0 w 347"/>
              <a:gd name="T5" fmla="*/ 2147483647 h 339"/>
              <a:gd name="T6" fmla="*/ 0 w 347"/>
              <a:gd name="T7" fmla="*/ 2147483647 h 339"/>
              <a:gd name="T8" fmla="*/ 2147483647 w 347"/>
              <a:gd name="T9" fmla="*/ 2147483647 h 339"/>
              <a:gd name="T10" fmla="*/ 0 60000 65536"/>
              <a:gd name="T11" fmla="*/ 0 60000 65536"/>
              <a:gd name="T12" fmla="*/ 0 60000 65536"/>
              <a:gd name="T13" fmla="*/ 0 60000 65536"/>
              <a:gd name="T14" fmla="*/ 0 60000 65536"/>
              <a:gd name="T15" fmla="*/ 0 w 347"/>
              <a:gd name="T16" fmla="*/ 0 h 339"/>
              <a:gd name="T17" fmla="*/ 347 w 347"/>
              <a:gd name="T18" fmla="*/ 339 h 339"/>
            </a:gdLst>
            <a:ahLst/>
            <a:cxnLst>
              <a:cxn ang="T10">
                <a:pos x="T0" y="T1"/>
              </a:cxn>
              <a:cxn ang="T11">
                <a:pos x="T2" y="T3"/>
              </a:cxn>
              <a:cxn ang="T12">
                <a:pos x="T4" y="T5"/>
              </a:cxn>
              <a:cxn ang="T13">
                <a:pos x="T6" y="T7"/>
              </a:cxn>
              <a:cxn ang="T14">
                <a:pos x="T8" y="T9"/>
              </a:cxn>
            </a:cxnLst>
            <a:rect l="T15" t="T16" r="T17" b="T18"/>
            <a:pathLst>
              <a:path w="347" h="339">
                <a:moveTo>
                  <a:pt x="347" y="339"/>
                </a:moveTo>
                <a:lnTo>
                  <a:pt x="66" y="0"/>
                </a:lnTo>
                <a:lnTo>
                  <a:pt x="0" y="50"/>
                </a:lnTo>
                <a:lnTo>
                  <a:pt x="0" y="339"/>
                </a:lnTo>
                <a:lnTo>
                  <a:pt x="347" y="339"/>
                </a:lnTo>
                <a:close/>
              </a:path>
            </a:pathLst>
          </a:custGeom>
          <a:solidFill>
            <a:srgbClr val="FFFFFF"/>
          </a:solidFill>
          <a:ln w="9525">
            <a:noFill/>
            <a:round/>
            <a:headEnd/>
            <a:tailEnd/>
          </a:ln>
        </p:spPr>
        <p:txBody>
          <a:bodyPr/>
          <a:lstStyle/>
          <a:p>
            <a:endParaRPr lang="en-US"/>
          </a:p>
        </p:txBody>
      </p:sp>
      <p:sp>
        <p:nvSpPr>
          <p:cNvPr id="71686" name="Freeform 5"/>
          <p:cNvSpPr>
            <a:spLocks/>
          </p:cNvSpPr>
          <p:nvPr/>
        </p:nvSpPr>
        <p:spPr bwMode="auto">
          <a:xfrm>
            <a:off x="8355013" y="374650"/>
            <a:ext cx="182562" cy="115888"/>
          </a:xfrm>
          <a:custGeom>
            <a:avLst/>
            <a:gdLst>
              <a:gd name="T0" fmla="*/ 2147483647 w 229"/>
              <a:gd name="T1" fmla="*/ 2147483647 h 145"/>
              <a:gd name="T2" fmla="*/ 2147483647 w 229"/>
              <a:gd name="T3" fmla="*/ 2147483647 h 145"/>
              <a:gd name="T4" fmla="*/ 2147483647 w 229"/>
              <a:gd name="T5" fmla="*/ 2147483647 h 145"/>
              <a:gd name="T6" fmla="*/ 2147483647 w 229"/>
              <a:gd name="T7" fmla="*/ 2147483647 h 145"/>
              <a:gd name="T8" fmla="*/ 2147483647 w 229"/>
              <a:gd name="T9" fmla="*/ 2147483647 h 145"/>
              <a:gd name="T10" fmla="*/ 2147483647 w 229"/>
              <a:gd name="T11" fmla="*/ 2147483647 h 145"/>
              <a:gd name="T12" fmla="*/ 2147483647 w 229"/>
              <a:gd name="T13" fmla="*/ 2147483647 h 145"/>
              <a:gd name="T14" fmla="*/ 2147483647 w 229"/>
              <a:gd name="T15" fmla="*/ 2147483647 h 145"/>
              <a:gd name="T16" fmla="*/ 2147483647 w 229"/>
              <a:gd name="T17" fmla="*/ 2147483647 h 145"/>
              <a:gd name="T18" fmla="*/ 2147483647 w 229"/>
              <a:gd name="T19" fmla="*/ 2147483647 h 145"/>
              <a:gd name="T20" fmla="*/ 2147483647 w 229"/>
              <a:gd name="T21" fmla="*/ 2147483647 h 145"/>
              <a:gd name="T22" fmla="*/ 2147483647 w 229"/>
              <a:gd name="T23" fmla="*/ 2147483647 h 145"/>
              <a:gd name="T24" fmla="*/ 2147483647 w 229"/>
              <a:gd name="T25" fmla="*/ 2147483647 h 145"/>
              <a:gd name="T26" fmla="*/ 2147483647 w 229"/>
              <a:gd name="T27" fmla="*/ 0 h 145"/>
              <a:gd name="T28" fmla="*/ 2147483647 w 229"/>
              <a:gd name="T29" fmla="*/ 2147483647 h 145"/>
              <a:gd name="T30" fmla="*/ 2147483647 w 229"/>
              <a:gd name="T31" fmla="*/ 2147483647 h 145"/>
              <a:gd name="T32" fmla="*/ 2147483647 w 229"/>
              <a:gd name="T33" fmla="*/ 2147483647 h 145"/>
              <a:gd name="T34" fmla="*/ 2147483647 w 229"/>
              <a:gd name="T35" fmla="*/ 2147483647 h 145"/>
              <a:gd name="T36" fmla="*/ 2147483647 w 229"/>
              <a:gd name="T37" fmla="*/ 2147483647 h 145"/>
              <a:gd name="T38" fmla="*/ 2147483647 w 229"/>
              <a:gd name="T39" fmla="*/ 2147483647 h 145"/>
              <a:gd name="T40" fmla="*/ 2147483647 w 229"/>
              <a:gd name="T41" fmla="*/ 2147483647 h 145"/>
              <a:gd name="T42" fmla="*/ 2147483647 w 229"/>
              <a:gd name="T43" fmla="*/ 2147483647 h 145"/>
              <a:gd name="T44" fmla="*/ 2147483647 w 229"/>
              <a:gd name="T45" fmla="*/ 2147483647 h 145"/>
              <a:gd name="T46" fmla="*/ 2147483647 w 229"/>
              <a:gd name="T47" fmla="*/ 2147483647 h 145"/>
              <a:gd name="T48" fmla="*/ 2147483647 w 229"/>
              <a:gd name="T49" fmla="*/ 2147483647 h 145"/>
              <a:gd name="T50" fmla="*/ 2147483647 w 229"/>
              <a:gd name="T51" fmla="*/ 2147483647 h 145"/>
              <a:gd name="T52" fmla="*/ 2147483647 w 229"/>
              <a:gd name="T53" fmla="*/ 2147483647 h 145"/>
              <a:gd name="T54" fmla="*/ 2147483647 w 229"/>
              <a:gd name="T55" fmla="*/ 2147483647 h 145"/>
              <a:gd name="T56" fmla="*/ 2147483647 w 229"/>
              <a:gd name="T57" fmla="*/ 2147483647 h 145"/>
              <a:gd name="T58" fmla="*/ 2147483647 w 229"/>
              <a:gd name="T59" fmla="*/ 2147483647 h 145"/>
              <a:gd name="T60" fmla="*/ 2147483647 w 229"/>
              <a:gd name="T61" fmla="*/ 2147483647 h 145"/>
              <a:gd name="T62" fmla="*/ 2147483647 w 229"/>
              <a:gd name="T63" fmla="*/ 2147483647 h 145"/>
              <a:gd name="T64" fmla="*/ 2147483647 w 229"/>
              <a:gd name="T65" fmla="*/ 2147483647 h 145"/>
              <a:gd name="T66" fmla="*/ 0 w 229"/>
              <a:gd name="T67" fmla="*/ 2147483647 h 14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29"/>
              <a:gd name="T103" fmla="*/ 0 h 145"/>
              <a:gd name="T104" fmla="*/ 229 w 229"/>
              <a:gd name="T105" fmla="*/ 145 h 14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29" h="145">
                <a:moveTo>
                  <a:pt x="0" y="18"/>
                </a:moveTo>
                <a:lnTo>
                  <a:pt x="14" y="35"/>
                </a:lnTo>
                <a:lnTo>
                  <a:pt x="27" y="51"/>
                </a:lnTo>
                <a:lnTo>
                  <a:pt x="38" y="64"/>
                </a:lnTo>
                <a:lnTo>
                  <a:pt x="49" y="76"/>
                </a:lnTo>
                <a:lnTo>
                  <a:pt x="60" y="87"/>
                </a:lnTo>
                <a:lnTo>
                  <a:pt x="73" y="97"/>
                </a:lnTo>
                <a:lnTo>
                  <a:pt x="87" y="109"/>
                </a:lnTo>
                <a:lnTo>
                  <a:pt x="104" y="123"/>
                </a:lnTo>
                <a:lnTo>
                  <a:pt x="118" y="132"/>
                </a:lnTo>
                <a:lnTo>
                  <a:pt x="134" y="139"/>
                </a:lnTo>
                <a:lnTo>
                  <a:pt x="150" y="143"/>
                </a:lnTo>
                <a:lnTo>
                  <a:pt x="166" y="145"/>
                </a:lnTo>
                <a:lnTo>
                  <a:pt x="182" y="143"/>
                </a:lnTo>
                <a:lnTo>
                  <a:pt x="197" y="138"/>
                </a:lnTo>
                <a:lnTo>
                  <a:pt x="211" y="128"/>
                </a:lnTo>
                <a:lnTo>
                  <a:pt x="221" y="115"/>
                </a:lnTo>
                <a:lnTo>
                  <a:pt x="228" y="96"/>
                </a:lnTo>
                <a:lnTo>
                  <a:pt x="229" y="78"/>
                </a:lnTo>
                <a:lnTo>
                  <a:pt x="224" y="61"/>
                </a:lnTo>
                <a:lnTo>
                  <a:pt x="213" y="43"/>
                </a:lnTo>
                <a:lnTo>
                  <a:pt x="197" y="30"/>
                </a:lnTo>
                <a:lnTo>
                  <a:pt x="179" y="17"/>
                </a:lnTo>
                <a:lnTo>
                  <a:pt x="157" y="8"/>
                </a:lnTo>
                <a:lnTo>
                  <a:pt x="133" y="3"/>
                </a:lnTo>
                <a:lnTo>
                  <a:pt x="110" y="1"/>
                </a:lnTo>
                <a:lnTo>
                  <a:pt x="91" y="0"/>
                </a:lnTo>
                <a:lnTo>
                  <a:pt x="75" y="0"/>
                </a:lnTo>
                <a:lnTo>
                  <a:pt x="63" y="0"/>
                </a:lnTo>
                <a:lnTo>
                  <a:pt x="50" y="2"/>
                </a:lnTo>
                <a:lnTo>
                  <a:pt x="38" y="3"/>
                </a:lnTo>
                <a:lnTo>
                  <a:pt x="27" y="5"/>
                </a:lnTo>
                <a:lnTo>
                  <a:pt x="14" y="8"/>
                </a:lnTo>
                <a:lnTo>
                  <a:pt x="26" y="22"/>
                </a:lnTo>
                <a:lnTo>
                  <a:pt x="36" y="19"/>
                </a:lnTo>
                <a:lnTo>
                  <a:pt x="48" y="18"/>
                </a:lnTo>
                <a:lnTo>
                  <a:pt x="60" y="16"/>
                </a:lnTo>
                <a:lnTo>
                  <a:pt x="74" y="15"/>
                </a:lnTo>
                <a:lnTo>
                  <a:pt x="89" y="15"/>
                </a:lnTo>
                <a:lnTo>
                  <a:pt x="106" y="16"/>
                </a:lnTo>
                <a:lnTo>
                  <a:pt x="126" y="18"/>
                </a:lnTo>
                <a:lnTo>
                  <a:pt x="147" y="23"/>
                </a:lnTo>
                <a:lnTo>
                  <a:pt x="165" y="28"/>
                </a:lnTo>
                <a:lnTo>
                  <a:pt x="181" y="38"/>
                </a:lnTo>
                <a:lnTo>
                  <a:pt x="193" y="47"/>
                </a:lnTo>
                <a:lnTo>
                  <a:pt x="202" y="57"/>
                </a:lnTo>
                <a:lnTo>
                  <a:pt x="208" y="68"/>
                </a:lnTo>
                <a:lnTo>
                  <a:pt x="211" y="78"/>
                </a:lnTo>
                <a:lnTo>
                  <a:pt x="212" y="87"/>
                </a:lnTo>
                <a:lnTo>
                  <a:pt x="212" y="95"/>
                </a:lnTo>
                <a:lnTo>
                  <a:pt x="210" y="102"/>
                </a:lnTo>
                <a:lnTo>
                  <a:pt x="205" y="110"/>
                </a:lnTo>
                <a:lnTo>
                  <a:pt x="198" y="116"/>
                </a:lnTo>
                <a:lnTo>
                  <a:pt x="189" y="122"/>
                </a:lnTo>
                <a:lnTo>
                  <a:pt x="179" y="125"/>
                </a:lnTo>
                <a:lnTo>
                  <a:pt x="166" y="127"/>
                </a:lnTo>
                <a:lnTo>
                  <a:pt x="153" y="126"/>
                </a:lnTo>
                <a:lnTo>
                  <a:pt x="140" y="123"/>
                </a:lnTo>
                <a:lnTo>
                  <a:pt x="128" y="117"/>
                </a:lnTo>
                <a:lnTo>
                  <a:pt x="113" y="108"/>
                </a:lnTo>
                <a:lnTo>
                  <a:pt x="97" y="95"/>
                </a:lnTo>
                <a:lnTo>
                  <a:pt x="81" y="80"/>
                </a:lnTo>
                <a:lnTo>
                  <a:pt x="65" y="65"/>
                </a:lnTo>
                <a:lnTo>
                  <a:pt x="50" y="50"/>
                </a:lnTo>
                <a:lnTo>
                  <a:pt x="36" y="35"/>
                </a:lnTo>
                <a:lnTo>
                  <a:pt x="26" y="22"/>
                </a:lnTo>
                <a:lnTo>
                  <a:pt x="14" y="8"/>
                </a:lnTo>
                <a:lnTo>
                  <a:pt x="0" y="18"/>
                </a:lnTo>
                <a:close/>
              </a:path>
            </a:pathLst>
          </a:custGeom>
          <a:solidFill>
            <a:srgbClr val="FFFFFF"/>
          </a:solidFill>
          <a:ln w="9525">
            <a:noFill/>
            <a:round/>
            <a:headEnd/>
            <a:tailEnd/>
          </a:ln>
        </p:spPr>
        <p:txBody>
          <a:bodyPr/>
          <a:lstStyle/>
          <a:p>
            <a:endParaRPr lang="en-US"/>
          </a:p>
        </p:txBody>
      </p:sp>
      <p:sp>
        <p:nvSpPr>
          <p:cNvPr id="71687" name="Rectangle 7"/>
          <p:cNvSpPr>
            <a:spLocks noGrp="1"/>
          </p:cNvSpPr>
          <p:nvPr>
            <p:ph type="title"/>
          </p:nvPr>
        </p:nvSpPr>
        <p:spPr/>
        <p:txBody>
          <a:bodyPr lIns="0" tIns="0" rIns="0" bIns="0"/>
          <a:lstStyle/>
          <a:p>
            <a:pPr marL="0" indent="0" defTabSz="914400"/>
            <a:r>
              <a:rPr lang="en-US" smtClean="0"/>
              <a:t>   Five Basic Elements of EVM</a:t>
            </a:r>
          </a:p>
        </p:txBody>
      </p:sp>
    </p:spTree>
  </p:cSld>
  <p:clrMapOvr>
    <a:masterClrMapping/>
  </p:clrMapOv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6"/>
          <p:cNvSpPr txBox="1">
            <a:spLocks noGrp="1" noChangeArrowheads="1"/>
          </p:cNvSpPr>
          <p:nvPr/>
        </p:nvSpPr>
        <p:spPr bwMode="auto">
          <a:xfrm>
            <a:off x="6553200" y="6245225"/>
            <a:ext cx="2133600" cy="476250"/>
          </a:xfrm>
          <a:prstGeom prst="rect">
            <a:avLst/>
          </a:prstGeom>
          <a:noFill/>
          <a:ln w="9525">
            <a:noFill/>
            <a:miter lim="800000"/>
            <a:headEnd/>
            <a:tailEnd/>
          </a:ln>
        </p:spPr>
        <p:txBody>
          <a:bodyPr/>
          <a:lstStyle/>
          <a:p>
            <a:pPr algn="r" eaLnBrk="0" hangingPunct="0"/>
            <a:fld id="{28630FBC-88B7-4630-99FD-F828AC710DCA}" type="slidenum">
              <a:rPr lang="en-US" sz="1400">
                <a:solidFill>
                  <a:schemeClr val="tx1"/>
                </a:solidFill>
              </a:rPr>
              <a:pPr algn="r" eaLnBrk="0" hangingPunct="0"/>
              <a:t>59</a:t>
            </a:fld>
            <a:endParaRPr lang="en-US" sz="1400">
              <a:solidFill>
                <a:schemeClr val="tx1"/>
              </a:solidFill>
            </a:endParaRPr>
          </a:p>
        </p:txBody>
      </p:sp>
      <p:graphicFrame>
        <p:nvGraphicFramePr>
          <p:cNvPr id="3074" name="Object 15">
            <a:hlinkClick r:id="" action="ppaction://ole?verb=0"/>
          </p:cNvPr>
          <p:cNvGraphicFramePr>
            <a:graphicFrameLocks/>
          </p:cNvGraphicFramePr>
          <p:nvPr/>
        </p:nvGraphicFramePr>
        <p:xfrm>
          <a:off x="2438400" y="3581400"/>
          <a:ext cx="2624138" cy="2012950"/>
        </p:xfrm>
        <a:graphic>
          <a:graphicData uri="http://schemas.openxmlformats.org/presentationml/2006/ole">
            <p:oleObj spid="_x0000_s3074" name="Clip" r:id="rId4" imgW="2624138" imgH="2012950" progId="">
              <p:embed/>
            </p:oleObj>
          </a:graphicData>
        </a:graphic>
      </p:graphicFrame>
      <p:sp>
        <p:nvSpPr>
          <p:cNvPr id="3076" name="AutoShape 3"/>
          <p:cNvSpPr>
            <a:spLocks noChangeArrowheads="1"/>
          </p:cNvSpPr>
          <p:nvPr/>
        </p:nvSpPr>
        <p:spPr bwMode="auto">
          <a:xfrm>
            <a:off x="4827588" y="2209800"/>
            <a:ext cx="2335212" cy="1525588"/>
          </a:xfrm>
          <a:prstGeom prst="wedgeRoundRectCallout">
            <a:avLst>
              <a:gd name="adj1" fmla="val -41681"/>
              <a:gd name="adj2" fmla="val 66667"/>
              <a:gd name="adj3" fmla="val 16667"/>
            </a:avLst>
          </a:prstGeom>
          <a:noFill/>
          <a:ln w="12700">
            <a:solidFill>
              <a:schemeClr val="tx1"/>
            </a:solidFill>
            <a:miter lim="800000"/>
            <a:headEnd/>
            <a:tailEnd/>
          </a:ln>
        </p:spPr>
        <p:txBody>
          <a:bodyPr wrap="none" anchor="ctr"/>
          <a:lstStyle/>
          <a:p>
            <a:pPr eaLnBrk="0" hangingPunct="0"/>
            <a:endParaRPr lang="en-US"/>
          </a:p>
        </p:txBody>
      </p:sp>
      <p:sp>
        <p:nvSpPr>
          <p:cNvPr id="3077" name="Rectangle 4"/>
          <p:cNvSpPr>
            <a:spLocks noChangeArrowheads="1"/>
          </p:cNvSpPr>
          <p:nvPr/>
        </p:nvSpPr>
        <p:spPr bwMode="auto">
          <a:xfrm>
            <a:off x="4959350" y="2286000"/>
            <a:ext cx="2355850" cy="1320800"/>
          </a:xfrm>
          <a:prstGeom prst="rect">
            <a:avLst/>
          </a:prstGeom>
          <a:noFill/>
          <a:ln w="12700">
            <a:noFill/>
            <a:miter lim="800000"/>
            <a:headEnd/>
            <a:tailEnd/>
          </a:ln>
        </p:spPr>
        <p:txBody>
          <a:bodyPr lIns="90488" tIns="44450" rIns="90488" bIns="44450">
            <a:spAutoFit/>
          </a:bodyPr>
          <a:lstStyle/>
          <a:p>
            <a:pPr eaLnBrk="0" hangingPunct="0"/>
            <a:r>
              <a:rPr lang="en-US" sz="1600" b="1" i="1">
                <a:solidFill>
                  <a:schemeClr val="tx1"/>
                </a:solidFill>
              </a:rPr>
              <a:t>hmm...12 segments, 12 months to do it all....120 crores budget....This</a:t>
            </a:r>
          </a:p>
          <a:p>
            <a:pPr eaLnBrk="0" hangingPunct="0"/>
            <a:r>
              <a:rPr lang="en-US" sz="1600" b="1" i="1">
                <a:solidFill>
                  <a:schemeClr val="tx1"/>
                </a:solidFill>
              </a:rPr>
              <a:t>is going to be tough!</a:t>
            </a:r>
          </a:p>
        </p:txBody>
      </p:sp>
      <p:sp>
        <p:nvSpPr>
          <p:cNvPr id="3078" name="AutoShape 5"/>
          <p:cNvSpPr>
            <a:spLocks noChangeArrowheads="1"/>
          </p:cNvSpPr>
          <p:nvPr/>
        </p:nvSpPr>
        <p:spPr bwMode="auto">
          <a:xfrm flipH="1">
            <a:off x="228600" y="1854200"/>
            <a:ext cx="2452688" cy="1803400"/>
          </a:xfrm>
          <a:prstGeom prst="wedgeRoundRectCallout">
            <a:avLst>
              <a:gd name="adj1" fmla="val -41681"/>
              <a:gd name="adj2" fmla="val 66667"/>
              <a:gd name="adj3" fmla="val 16667"/>
            </a:avLst>
          </a:prstGeom>
          <a:noFill/>
          <a:ln w="12700">
            <a:solidFill>
              <a:schemeClr val="tx1"/>
            </a:solidFill>
            <a:miter lim="800000"/>
            <a:headEnd/>
            <a:tailEnd/>
          </a:ln>
        </p:spPr>
        <p:txBody>
          <a:bodyPr wrap="none" anchor="ctr"/>
          <a:lstStyle/>
          <a:p>
            <a:pPr eaLnBrk="0" hangingPunct="0"/>
            <a:endParaRPr lang="en-US"/>
          </a:p>
        </p:txBody>
      </p:sp>
      <p:sp>
        <p:nvSpPr>
          <p:cNvPr id="3079" name="Rectangle 6"/>
          <p:cNvSpPr>
            <a:spLocks noChangeArrowheads="1"/>
          </p:cNvSpPr>
          <p:nvPr/>
        </p:nvSpPr>
        <p:spPr bwMode="auto">
          <a:xfrm>
            <a:off x="381000" y="2133600"/>
            <a:ext cx="2146300" cy="1320800"/>
          </a:xfrm>
          <a:prstGeom prst="rect">
            <a:avLst/>
          </a:prstGeom>
          <a:noFill/>
          <a:ln w="12700">
            <a:noFill/>
            <a:miter lim="800000"/>
            <a:headEnd/>
            <a:tailEnd/>
          </a:ln>
        </p:spPr>
        <p:txBody>
          <a:bodyPr lIns="90488" tIns="44450" rIns="90488" bIns="44450">
            <a:spAutoFit/>
          </a:bodyPr>
          <a:lstStyle/>
          <a:p>
            <a:pPr eaLnBrk="0" hangingPunct="0"/>
            <a:r>
              <a:rPr lang="en-US" sz="1600" b="1">
                <a:solidFill>
                  <a:schemeClr val="tx1"/>
                </a:solidFill>
              </a:rPr>
              <a:t>It’s my pleasure to award you  this contract for making and supplying road segments </a:t>
            </a:r>
          </a:p>
        </p:txBody>
      </p:sp>
      <p:sp>
        <p:nvSpPr>
          <p:cNvPr id="3080" name="Rectangle 7"/>
          <p:cNvSpPr>
            <a:spLocks noGrp="1" noChangeArrowheads="1"/>
          </p:cNvSpPr>
          <p:nvPr>
            <p:ph type="title" idx="4294967295"/>
          </p:nvPr>
        </p:nvSpPr>
        <p:spPr/>
        <p:txBody>
          <a:bodyPr lIns="0" tIns="0" rIns="0" bIns="0"/>
          <a:lstStyle/>
          <a:p>
            <a:r>
              <a:rPr lang="en-US" smtClean="0"/>
              <a:t>Let us examine with a  simple contract</a:t>
            </a:r>
          </a:p>
        </p:txBody>
      </p:sp>
      <p:sp>
        <p:nvSpPr>
          <p:cNvPr id="3081" name="Cloud Callout 8"/>
          <p:cNvSpPr>
            <a:spLocks noChangeArrowheads="1"/>
          </p:cNvSpPr>
          <p:nvPr/>
        </p:nvSpPr>
        <p:spPr bwMode="auto">
          <a:xfrm>
            <a:off x="2667000" y="1492250"/>
            <a:ext cx="3124200" cy="890588"/>
          </a:xfrm>
          <a:prstGeom prst="cloudCallout">
            <a:avLst>
              <a:gd name="adj1" fmla="val -12583"/>
              <a:gd name="adj2" fmla="val 214889"/>
            </a:avLst>
          </a:prstGeom>
          <a:gradFill rotWithShape="1">
            <a:gsLst>
              <a:gs pos="0">
                <a:srgbClr val="83D3FF"/>
              </a:gs>
              <a:gs pos="50000">
                <a:srgbClr val="B5E2FF"/>
              </a:gs>
              <a:gs pos="100000">
                <a:srgbClr val="DBF0FF"/>
              </a:gs>
            </a:gsLst>
            <a:lin ang="5400000" scaled="1"/>
          </a:gradFill>
          <a:ln w="9525" algn="ctr">
            <a:solidFill>
              <a:schemeClr val="tx1"/>
            </a:solidFill>
            <a:round/>
            <a:headEnd/>
            <a:tailEnd/>
          </a:ln>
          <a:effectLst>
            <a:prstShdw prst="shdw13" dist="53882" dir="13500000">
              <a:schemeClr val="bg2">
                <a:alpha val="50000"/>
              </a:schemeClr>
            </a:prstShdw>
          </a:effectLst>
        </p:spPr>
        <p:txBody>
          <a:bodyPr>
            <a:spAutoFit/>
          </a:bodyPr>
          <a:lstStyle/>
          <a:p>
            <a:pPr marL="457200" indent="-457200" algn="ctr" eaLnBrk="0" hangingPunct="0">
              <a:tabLst>
                <a:tab pos="457200" algn="l"/>
              </a:tabLst>
            </a:pPr>
            <a:r>
              <a:rPr lang="en-US" sz="1600"/>
              <a:t>Minister for</a:t>
            </a:r>
          </a:p>
          <a:p>
            <a:pPr marL="457200" indent="-457200" algn="ctr" eaLnBrk="0" hangingPunct="0">
              <a:tabLst>
                <a:tab pos="457200" algn="l"/>
              </a:tabLst>
            </a:pPr>
            <a:r>
              <a:rPr lang="en-US" sz="1600"/>
              <a:t>Surface  Transport</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sz="3200" smtClean="0"/>
              <a:t> </a:t>
            </a:r>
          </a:p>
        </p:txBody>
      </p:sp>
      <p:grpSp>
        <p:nvGrpSpPr>
          <p:cNvPr id="20483" name="Group 3"/>
          <p:cNvGrpSpPr>
            <a:grpSpLocks/>
          </p:cNvGrpSpPr>
          <p:nvPr/>
        </p:nvGrpSpPr>
        <p:grpSpPr bwMode="auto">
          <a:xfrm>
            <a:off x="533400" y="1295400"/>
            <a:ext cx="8153400" cy="914400"/>
            <a:chOff x="0" y="-13988"/>
            <a:chExt cx="8153400" cy="1143000"/>
          </a:xfrm>
        </p:grpSpPr>
        <p:sp>
          <p:nvSpPr>
            <p:cNvPr id="5" name="Rectangle 4"/>
            <p:cNvSpPr/>
            <p:nvPr/>
          </p:nvSpPr>
          <p:spPr>
            <a:xfrm>
              <a:off x="0" y="-13988"/>
              <a:ext cx="8153400" cy="1143000"/>
            </a:xfrm>
            <a:prstGeom prst="rect">
              <a:avLst/>
            </a:prstGeom>
            <a:solidFill>
              <a:srgbClr val="00206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6" name="Rectangle 5"/>
            <p:cNvSpPr/>
            <p:nvPr/>
          </p:nvSpPr>
          <p:spPr>
            <a:xfrm>
              <a:off x="0" y="-97"/>
              <a:ext cx="8153400" cy="1129109"/>
            </a:xfrm>
            <a:prstGeom prst="rect">
              <a:avLst/>
            </a:prstGeom>
          </p:spPr>
          <p:style>
            <a:lnRef idx="0">
              <a:scrgbClr r="0" g="0" b="0"/>
            </a:lnRef>
            <a:fillRef idx="0">
              <a:scrgbClr r="0" g="0" b="0"/>
            </a:fillRef>
            <a:effectRef idx="0">
              <a:scrgbClr r="0" g="0" b="0"/>
            </a:effectRef>
            <a:fontRef idx="minor">
              <a:schemeClr val="lt1"/>
            </a:fontRef>
          </p:style>
          <p:txBody>
            <a:bodyPr lIns="170688" tIns="170688" rIns="170688" bIns="170688" spcCol="1270" anchor="ctr"/>
            <a:lstStyle/>
            <a:p>
              <a:pPr algn="ctr" defTabSz="1066800">
                <a:lnSpc>
                  <a:spcPct val="90000"/>
                </a:lnSpc>
                <a:spcAft>
                  <a:spcPct val="35000"/>
                </a:spcAft>
                <a:defRPr/>
              </a:pPr>
              <a:r>
                <a:rPr lang="en-US" sz="2000" i="1" dirty="0"/>
                <a:t>Stakeholders and Risks share significant similarity in characteristics .</a:t>
              </a:r>
            </a:p>
          </p:txBody>
        </p:sp>
      </p:grpSp>
      <p:sp>
        <p:nvSpPr>
          <p:cNvPr id="10" name="TextBox 9"/>
          <p:cNvSpPr txBox="1"/>
          <p:nvPr/>
        </p:nvSpPr>
        <p:spPr>
          <a:xfrm>
            <a:off x="304800" y="452438"/>
            <a:ext cx="6450013" cy="461962"/>
          </a:xfrm>
          <a:prstGeom prst="rect">
            <a:avLst/>
          </a:prstGeom>
          <a:noFill/>
        </p:spPr>
        <p:txBody>
          <a:bodyPr>
            <a:spAutoFit/>
          </a:bodyPr>
          <a:lstStyle/>
          <a:p>
            <a:pPr>
              <a:defRPr/>
            </a:pPr>
            <a:r>
              <a:rPr lang="en-US" sz="2400" cap="small" dirty="0">
                <a:solidFill>
                  <a:schemeClr val="tx1"/>
                </a:solidFill>
              </a:rPr>
              <a:t>Stakeholders and Risk – Are they similar?</a:t>
            </a:r>
          </a:p>
        </p:txBody>
      </p:sp>
      <p:graphicFrame>
        <p:nvGraphicFramePr>
          <p:cNvPr id="9" name="Table 8"/>
          <p:cNvGraphicFramePr>
            <a:graphicFrameLocks noGrp="1"/>
          </p:cNvGraphicFramePr>
          <p:nvPr/>
        </p:nvGraphicFramePr>
        <p:xfrm>
          <a:off x="550572" y="2362200"/>
          <a:ext cx="8136228" cy="4267200"/>
        </p:xfrm>
        <a:graphic>
          <a:graphicData uri="http://schemas.openxmlformats.org/drawingml/2006/table">
            <a:tbl>
              <a:tblPr firstRow="1" bandRow="1">
                <a:tableStyleId>{793D81CF-94F2-401A-BA57-92F5A7B2D0C5}</a:tableStyleId>
              </a:tblPr>
              <a:tblGrid>
                <a:gridCol w="744828"/>
                <a:gridCol w="3505200"/>
                <a:gridCol w="3886200"/>
              </a:tblGrid>
              <a:tr h="424117">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Stakeholder</a:t>
                      </a:r>
                      <a:r>
                        <a:rPr lang="en-US" baseline="0" dirty="0" smtClean="0"/>
                        <a:t>s</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Risks</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424117">
                <a:tc rowSpan="3">
                  <a:txBody>
                    <a:bodyPr/>
                    <a:lstStyle/>
                    <a:p>
                      <a:pPr algn="ctr"/>
                      <a:r>
                        <a:rPr lang="en-US" dirty="0" smtClean="0"/>
                        <a:t>Similarities</a:t>
                      </a:r>
                      <a:endParaRPr lang="en-US" dirty="0"/>
                    </a:p>
                  </a:txBody>
                  <a:tcPr vert="vert2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800" dirty="0" smtClean="0"/>
                        <a:t>Should</a:t>
                      </a:r>
                      <a:r>
                        <a:rPr lang="en-US" sz="1800" baseline="0" dirty="0" smtClean="0"/>
                        <a:t> be identified, studied, categorized and tracked</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r>
                        <a:rPr lang="en-US" sz="1800" dirty="0" smtClean="0"/>
                        <a:t>Should</a:t>
                      </a:r>
                      <a:r>
                        <a:rPr lang="en-US" sz="1800" baseline="0" dirty="0" smtClean="0"/>
                        <a:t> be identified, studied, categorized and tracked</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r>
              <a:tr h="848233">
                <a:tc vMerge="1">
                  <a:txBody>
                    <a:bodyPr/>
                    <a:lstStyle/>
                    <a:p>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indent="0">
                        <a:buFont typeface="Arial" pitchFamily="34" charset="0"/>
                        <a:buNone/>
                      </a:pPr>
                      <a:r>
                        <a:rPr lang="en-US" sz="1800" dirty="0" smtClean="0"/>
                        <a:t>May be</a:t>
                      </a:r>
                      <a:r>
                        <a:rPr lang="en-US" sz="1800" baseline="0" dirty="0" smtClean="0"/>
                        <a:t> internal and external to the program</a:t>
                      </a:r>
                      <a:endParaRPr lang="en-US" sz="1800" dirty="0" smtClean="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marL="0" indent="0">
                        <a:buFont typeface="Arial" pitchFamily="34" charset="0"/>
                        <a:buNone/>
                      </a:pPr>
                      <a:r>
                        <a:rPr lang="en-US" sz="1800" dirty="0" smtClean="0"/>
                        <a:t>May be</a:t>
                      </a:r>
                      <a:r>
                        <a:rPr lang="en-US" sz="1800" baseline="0" dirty="0" smtClean="0"/>
                        <a:t> internal and external to the program</a:t>
                      </a:r>
                      <a:endParaRPr lang="en-US" sz="1800" dirty="0" smtClean="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r>
              <a:tr h="424117">
                <a:tc v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indent="0">
                        <a:buFont typeface="Arial" pitchFamily="34" charset="0"/>
                        <a:buNone/>
                      </a:pPr>
                      <a:r>
                        <a:rPr lang="en-US" sz="1800" dirty="0" smtClean="0"/>
                        <a:t>May have positive or negative influence on the outcome of the program</a:t>
                      </a:r>
                      <a:r>
                        <a:rPr lang="en-US" sz="1800" baseline="0" dirty="0" smtClean="0"/>
                        <a:t> </a:t>
                      </a:r>
                      <a:endParaRPr lang="en-US" sz="18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marL="0" indent="0">
                        <a:buFont typeface="Arial" pitchFamily="34" charset="0"/>
                        <a:buNone/>
                      </a:pPr>
                      <a:r>
                        <a:rPr lang="en-US" sz="1800" dirty="0" smtClean="0"/>
                        <a:t>May have positive or negative influence on the outcome of the program</a:t>
                      </a:r>
                      <a:r>
                        <a:rPr lang="en-US" sz="1800" baseline="0" dirty="0" smtClean="0"/>
                        <a:t> </a:t>
                      </a:r>
                      <a:endParaRPr lang="en-US" sz="18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r>
              <a:tr h="1440370">
                <a:tc>
                  <a:txBody>
                    <a:bodyPr/>
                    <a:lstStyle/>
                    <a:p>
                      <a:pPr marL="0" algn="ctr" rtl="0" eaLnBrk="1" hangingPunct="1"/>
                      <a:r>
                        <a:rPr lang="en-US" dirty="0" smtClean="0">
                          <a:solidFill>
                            <a:schemeClr val="dk1"/>
                          </a:solidFill>
                          <a:latin typeface="+mn-lt"/>
                          <a:ea typeface="+mn-ea"/>
                          <a:cs typeface="+mn-cs"/>
                        </a:rPr>
                        <a:t>Differences</a:t>
                      </a:r>
                      <a:endParaRPr lang="en-US" dirty="0">
                        <a:solidFill>
                          <a:schemeClr val="dk1"/>
                        </a:solidFill>
                        <a:latin typeface="+mn-lt"/>
                        <a:ea typeface="+mn-ea"/>
                        <a:cs typeface="+mn-cs"/>
                      </a:endParaRPr>
                    </a:p>
                  </a:txBody>
                  <a:tcPr vert="vert2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indent="0" algn="ctr" rtl="0" eaLnBrk="1" hangingPunct="1">
                        <a:buFont typeface="Arial" pitchFamily="34" charset="0"/>
                        <a:buNone/>
                      </a:pPr>
                      <a:r>
                        <a:rPr lang="en-US" dirty="0" smtClean="0">
                          <a:solidFill>
                            <a:schemeClr val="dk1"/>
                          </a:solidFill>
                          <a:latin typeface="+mn-lt"/>
                          <a:ea typeface="+mn-ea"/>
                          <a:cs typeface="+mn-cs"/>
                        </a:rPr>
                        <a:t>Stakeholders</a:t>
                      </a:r>
                      <a:r>
                        <a:rPr lang="en-US" baseline="0" dirty="0" smtClean="0">
                          <a:solidFill>
                            <a:schemeClr val="dk1"/>
                          </a:solidFill>
                          <a:latin typeface="+mn-lt"/>
                          <a:ea typeface="+mn-ea"/>
                          <a:cs typeface="+mn-cs"/>
                        </a:rPr>
                        <a:t> expectations ( Not stakeholder) should be managed</a:t>
                      </a:r>
                      <a:endParaRPr lang="en-US" dirty="0" smtClean="0">
                        <a:solidFill>
                          <a:schemeClr val="dk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indent="0">
                        <a:buFont typeface="Arial" pitchFamily="34" charset="0"/>
                        <a:buNone/>
                      </a:pPr>
                      <a:r>
                        <a:rPr lang="en-US" sz="1800" dirty="0" smtClean="0"/>
                        <a:t>Risks can</a:t>
                      </a:r>
                      <a:r>
                        <a:rPr lang="en-US" sz="1800" baseline="0" dirty="0" smtClean="0"/>
                        <a:t> be managed</a:t>
                      </a:r>
                      <a:endParaRPr lang="en-US" sz="1800" dirty="0" smtClean="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r>
            </a:tbl>
          </a:graphicData>
        </a:graphic>
      </p:graphicFrame>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6"/>
          <p:cNvSpPr txBox="1">
            <a:spLocks noGrp="1" noChangeArrowheads="1"/>
          </p:cNvSpPr>
          <p:nvPr/>
        </p:nvSpPr>
        <p:spPr bwMode="auto">
          <a:xfrm>
            <a:off x="6553200" y="6245225"/>
            <a:ext cx="2133600" cy="476250"/>
          </a:xfrm>
          <a:prstGeom prst="rect">
            <a:avLst/>
          </a:prstGeom>
          <a:noFill/>
          <a:ln w="9525">
            <a:noFill/>
            <a:miter lim="800000"/>
            <a:headEnd/>
            <a:tailEnd/>
          </a:ln>
        </p:spPr>
        <p:txBody>
          <a:bodyPr/>
          <a:lstStyle/>
          <a:p>
            <a:pPr algn="r" eaLnBrk="0" hangingPunct="0"/>
            <a:fld id="{5908BD63-5B6C-45F2-95A4-3D5495A2549C}" type="slidenum">
              <a:rPr lang="en-US" sz="1400">
                <a:solidFill>
                  <a:schemeClr val="tx1"/>
                </a:solidFill>
              </a:rPr>
              <a:pPr algn="r" eaLnBrk="0" hangingPunct="0"/>
              <a:t>60</a:t>
            </a:fld>
            <a:endParaRPr lang="en-US" sz="1400">
              <a:solidFill>
                <a:schemeClr val="tx1"/>
              </a:solidFill>
            </a:endParaRPr>
          </a:p>
        </p:txBody>
      </p:sp>
      <p:graphicFrame>
        <p:nvGraphicFramePr>
          <p:cNvPr id="4098" name="Object 15">
            <a:hlinkClick r:id="" action="ppaction://ole?verb=0"/>
          </p:cNvPr>
          <p:cNvGraphicFramePr>
            <a:graphicFrameLocks/>
          </p:cNvGraphicFramePr>
          <p:nvPr/>
        </p:nvGraphicFramePr>
        <p:xfrm>
          <a:off x="2971800" y="3505200"/>
          <a:ext cx="2051050" cy="1712913"/>
        </p:xfrm>
        <a:graphic>
          <a:graphicData uri="http://schemas.openxmlformats.org/presentationml/2006/ole">
            <p:oleObj spid="_x0000_s4098" name="Clip" r:id="rId4" imgW="1895359" imgH="1709944" progId="">
              <p:embed/>
            </p:oleObj>
          </a:graphicData>
        </a:graphic>
      </p:graphicFrame>
      <p:sp>
        <p:nvSpPr>
          <p:cNvPr id="4100" name="AutoShape 8"/>
          <p:cNvSpPr>
            <a:spLocks noChangeArrowheads="1"/>
          </p:cNvSpPr>
          <p:nvPr/>
        </p:nvSpPr>
        <p:spPr bwMode="auto">
          <a:xfrm>
            <a:off x="4419600" y="1371600"/>
            <a:ext cx="4419600" cy="1905000"/>
          </a:xfrm>
          <a:prstGeom prst="wedgeRoundRectCallout">
            <a:avLst>
              <a:gd name="adj1" fmla="val -41681"/>
              <a:gd name="adj2" fmla="val 66667"/>
              <a:gd name="adj3" fmla="val 16667"/>
            </a:avLst>
          </a:prstGeom>
          <a:gradFill rotWithShape="1">
            <a:gsLst>
              <a:gs pos="0">
                <a:srgbClr val="83D3FF"/>
              </a:gs>
              <a:gs pos="50000">
                <a:srgbClr val="B5E2FF"/>
              </a:gs>
              <a:gs pos="100000">
                <a:srgbClr val="DBF0FF"/>
              </a:gs>
            </a:gsLst>
            <a:lin ang="2700000" scaled="1"/>
          </a:gradFill>
          <a:ln w="12700">
            <a:solidFill>
              <a:schemeClr val="tx1"/>
            </a:solidFill>
            <a:miter lim="800000"/>
            <a:headEnd/>
            <a:tailEnd/>
          </a:ln>
        </p:spPr>
        <p:txBody>
          <a:bodyPr wrap="none" anchor="ctr"/>
          <a:lstStyle/>
          <a:p>
            <a:pPr eaLnBrk="0" hangingPunct="0"/>
            <a:endParaRPr lang="en-US"/>
          </a:p>
        </p:txBody>
      </p:sp>
      <p:sp>
        <p:nvSpPr>
          <p:cNvPr id="4101" name="Rectangle 9"/>
          <p:cNvSpPr>
            <a:spLocks noChangeArrowheads="1"/>
          </p:cNvSpPr>
          <p:nvPr/>
        </p:nvSpPr>
        <p:spPr bwMode="auto">
          <a:xfrm>
            <a:off x="4495800" y="1447800"/>
            <a:ext cx="4267200" cy="1566863"/>
          </a:xfrm>
          <a:prstGeom prst="rect">
            <a:avLst/>
          </a:prstGeom>
          <a:noFill/>
          <a:ln w="12700">
            <a:noFill/>
            <a:miter lim="800000"/>
            <a:headEnd/>
            <a:tailEnd/>
          </a:ln>
        </p:spPr>
        <p:txBody>
          <a:bodyPr lIns="90488" tIns="44450" rIns="90488" bIns="44450">
            <a:spAutoFit/>
          </a:bodyPr>
          <a:lstStyle/>
          <a:p>
            <a:pPr eaLnBrk="0" hangingPunct="0"/>
            <a:r>
              <a:rPr lang="en-US" sz="1600">
                <a:solidFill>
                  <a:schemeClr val="tx1"/>
                </a:solidFill>
              </a:rPr>
              <a:t>Total Budget = Rs 120 Crores</a:t>
            </a:r>
          </a:p>
          <a:p>
            <a:pPr eaLnBrk="0" hangingPunct="0"/>
            <a:r>
              <a:rPr lang="en-US" sz="1600">
                <a:solidFill>
                  <a:schemeClr val="tx1"/>
                </a:solidFill>
              </a:rPr>
              <a:t>to be spent over 12 months</a:t>
            </a:r>
          </a:p>
          <a:p>
            <a:pPr eaLnBrk="0" hangingPunct="0"/>
            <a:r>
              <a:rPr lang="en-US" sz="1600">
                <a:solidFill>
                  <a:schemeClr val="tx1"/>
                </a:solidFill>
              </a:rPr>
              <a:t>I plan to produce  1 Segment each month at an estimated cost of Rs 10 crores</a:t>
            </a:r>
          </a:p>
          <a:p>
            <a:pPr eaLnBrk="0" hangingPunct="0"/>
            <a:r>
              <a:rPr lang="en-US" sz="1600">
                <a:solidFill>
                  <a:schemeClr val="tx1"/>
                </a:solidFill>
              </a:rPr>
              <a:t>PV each month = Rs 10crores</a:t>
            </a:r>
          </a:p>
          <a:p>
            <a:pPr eaLnBrk="0" hangingPunct="0"/>
            <a:r>
              <a:rPr lang="en-US" sz="1600">
                <a:solidFill>
                  <a:schemeClr val="tx1"/>
                </a:solidFill>
              </a:rPr>
              <a:t>PV at the end of 6 months =  RS. 60 Crores</a:t>
            </a:r>
            <a:endParaRPr lang="en-US" sz="1600" b="1">
              <a:solidFill>
                <a:srgbClr val="FF0000"/>
              </a:solidFill>
            </a:endParaRPr>
          </a:p>
        </p:txBody>
      </p:sp>
      <p:sp>
        <p:nvSpPr>
          <p:cNvPr id="4102" name="Rectangle 10"/>
          <p:cNvSpPr>
            <a:spLocks noChangeArrowheads="1"/>
          </p:cNvSpPr>
          <p:nvPr/>
        </p:nvSpPr>
        <p:spPr bwMode="auto">
          <a:xfrm>
            <a:off x="2927350" y="1752600"/>
            <a:ext cx="1204913" cy="644525"/>
          </a:xfrm>
          <a:prstGeom prst="rect">
            <a:avLst/>
          </a:prstGeom>
          <a:noFill/>
          <a:ln w="12700">
            <a:noFill/>
            <a:miter lim="800000"/>
            <a:headEnd/>
            <a:tailEnd/>
          </a:ln>
        </p:spPr>
        <p:txBody>
          <a:bodyPr wrap="none" lIns="90488" tIns="44450" rIns="90488" bIns="44450">
            <a:spAutoFit/>
          </a:bodyPr>
          <a:lstStyle/>
          <a:p>
            <a:pPr algn="ctr" eaLnBrk="0" hangingPunct="0"/>
            <a:r>
              <a:rPr lang="en-US" sz="1200">
                <a:solidFill>
                  <a:schemeClr val="tx1"/>
                </a:solidFill>
              </a:rPr>
              <a:t>Month 1</a:t>
            </a:r>
          </a:p>
          <a:p>
            <a:pPr algn="ctr" eaLnBrk="0" hangingPunct="0"/>
            <a:r>
              <a:rPr lang="en-US" sz="1200">
                <a:solidFill>
                  <a:schemeClr val="tx1"/>
                </a:solidFill>
              </a:rPr>
              <a:t>1 segment</a:t>
            </a:r>
          </a:p>
          <a:p>
            <a:pPr algn="ctr" eaLnBrk="0" hangingPunct="0"/>
            <a:r>
              <a:rPr lang="en-US" sz="1200">
                <a:solidFill>
                  <a:schemeClr val="tx1"/>
                </a:solidFill>
              </a:rPr>
              <a:t>PV = Rs 10 Cr</a:t>
            </a:r>
          </a:p>
        </p:txBody>
      </p:sp>
      <p:sp>
        <p:nvSpPr>
          <p:cNvPr id="660495" name="Rectangle 15"/>
          <p:cNvSpPr>
            <a:spLocks noChangeArrowheads="1"/>
          </p:cNvSpPr>
          <p:nvPr/>
        </p:nvSpPr>
        <p:spPr bwMode="auto">
          <a:xfrm>
            <a:off x="838200" y="5410200"/>
            <a:ext cx="7445375" cy="1200150"/>
          </a:xfrm>
          <a:prstGeom prst="rect">
            <a:avLst/>
          </a:prstGeom>
          <a:solidFill>
            <a:srgbClr val="FFFFCC"/>
          </a:solidFill>
          <a:ln w="12700">
            <a:solidFill>
              <a:schemeClr val="tx1"/>
            </a:solidFill>
            <a:miter lim="800000"/>
            <a:headEnd/>
            <a:tailEnd/>
          </a:ln>
          <a:effectLst>
            <a:outerShdw dist="107763" dir="2700000" algn="ctr" rotWithShape="0">
              <a:schemeClr val="bg2"/>
            </a:outerShdw>
          </a:effectLst>
        </p:spPr>
        <p:txBody>
          <a:bodyPr wrap="none" lIns="90488" tIns="44450" rIns="90488" bIns="44450">
            <a:spAutoFit/>
          </a:bodyPr>
          <a:lstStyle/>
          <a:p>
            <a:pPr eaLnBrk="0" hangingPunct="0">
              <a:defRPr/>
            </a:pPr>
            <a:r>
              <a:rPr lang="en-US" b="1" dirty="0">
                <a:solidFill>
                  <a:schemeClr val="tx1"/>
                </a:solidFill>
              </a:rPr>
              <a:t>1.Each dollar of PV represents a specific quantum of work planned</a:t>
            </a:r>
          </a:p>
          <a:p>
            <a:pPr eaLnBrk="0" hangingPunct="0">
              <a:defRPr/>
            </a:pPr>
            <a:r>
              <a:rPr lang="en-US" b="1" dirty="0">
                <a:solidFill>
                  <a:schemeClr val="tx1"/>
                </a:solidFill>
              </a:rPr>
              <a:t>   Per unit of time.</a:t>
            </a:r>
          </a:p>
          <a:p>
            <a:pPr eaLnBrk="0" hangingPunct="0">
              <a:defRPr/>
            </a:pPr>
            <a:r>
              <a:rPr lang="en-US" b="1" dirty="0">
                <a:solidFill>
                  <a:schemeClr val="tx1"/>
                </a:solidFill>
              </a:rPr>
              <a:t>2.The scope under each unit of time may be different depending</a:t>
            </a:r>
          </a:p>
          <a:p>
            <a:pPr eaLnBrk="0" hangingPunct="0">
              <a:defRPr/>
            </a:pPr>
            <a:r>
              <a:rPr lang="en-US" b="1" dirty="0">
                <a:solidFill>
                  <a:schemeClr val="tx1"/>
                </a:solidFill>
              </a:rPr>
              <a:t>   on the phases of the project</a:t>
            </a:r>
          </a:p>
        </p:txBody>
      </p:sp>
      <p:sp>
        <p:nvSpPr>
          <p:cNvPr id="4104" name="Rectangle 16"/>
          <p:cNvSpPr>
            <a:spLocks noGrp="1" noChangeArrowheads="1"/>
          </p:cNvSpPr>
          <p:nvPr>
            <p:ph type="title" idx="4294967295"/>
          </p:nvPr>
        </p:nvSpPr>
        <p:spPr>
          <a:xfrm>
            <a:off x="158750" y="228600"/>
            <a:ext cx="7994650" cy="946150"/>
          </a:xfrm>
        </p:spPr>
        <p:txBody>
          <a:bodyPr lIns="0" tIns="0" rIns="0" bIns="0"/>
          <a:lstStyle/>
          <a:p>
            <a:r>
              <a:rPr lang="en-US" smtClean="0"/>
              <a:t>   Planned Value PV (</a:t>
            </a:r>
            <a:r>
              <a:rPr lang="en-US" sz="2400" smtClean="0"/>
              <a:t>Per unit of time) </a:t>
            </a:r>
            <a:endParaRPr lang="en-US" smtClean="0"/>
          </a:p>
        </p:txBody>
      </p:sp>
      <p:grpSp>
        <p:nvGrpSpPr>
          <p:cNvPr id="4105" name="Group 19"/>
          <p:cNvGrpSpPr>
            <a:grpSpLocks/>
          </p:cNvGrpSpPr>
          <p:nvPr/>
        </p:nvGrpSpPr>
        <p:grpSpPr bwMode="auto">
          <a:xfrm>
            <a:off x="0" y="2057400"/>
            <a:ext cx="2971800" cy="682625"/>
            <a:chOff x="762696" y="4876800"/>
            <a:chExt cx="2971205" cy="682131"/>
          </a:xfrm>
        </p:grpSpPr>
        <p:pic>
          <p:nvPicPr>
            <p:cNvPr id="4109" name="Picture 20"/>
            <p:cNvPicPr>
              <a:picLocks noChangeAspect="1" noChangeArrowheads="1"/>
            </p:cNvPicPr>
            <p:nvPr/>
          </p:nvPicPr>
          <p:blipFill>
            <a:blip r:embed="rId5" cstate="print"/>
            <a:srcRect/>
            <a:stretch>
              <a:fillRect/>
            </a:stretch>
          </p:blipFill>
          <p:spPr bwMode="auto">
            <a:xfrm rot="-5340000">
              <a:off x="1914556" y="3739586"/>
              <a:ext cx="667485" cy="2971205"/>
            </a:xfrm>
            <a:prstGeom prst="rect">
              <a:avLst/>
            </a:prstGeom>
            <a:noFill/>
            <a:ln w="9525">
              <a:noFill/>
              <a:miter lim="800000"/>
              <a:headEnd/>
              <a:tailEnd/>
            </a:ln>
          </p:spPr>
        </p:pic>
        <p:sp>
          <p:nvSpPr>
            <p:cNvPr id="22" name="Oval 21"/>
            <p:cNvSpPr/>
            <p:nvPr/>
          </p:nvSpPr>
          <p:spPr>
            <a:xfrm>
              <a:off x="1981652" y="4876800"/>
              <a:ext cx="457108" cy="380724"/>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dirty="0"/>
                <a:t>1</a:t>
              </a:r>
            </a:p>
          </p:txBody>
        </p:sp>
      </p:grpSp>
      <p:pic>
        <p:nvPicPr>
          <p:cNvPr id="4106" name="Picture 24"/>
          <p:cNvPicPr>
            <a:picLocks noChangeAspect="1" noChangeArrowheads="1"/>
          </p:cNvPicPr>
          <p:nvPr/>
        </p:nvPicPr>
        <p:blipFill>
          <a:blip r:embed="rId5" cstate="print"/>
          <a:srcRect/>
          <a:stretch>
            <a:fillRect/>
          </a:stretch>
        </p:blipFill>
        <p:spPr bwMode="auto">
          <a:xfrm rot="-5340000">
            <a:off x="1120775" y="2317750"/>
            <a:ext cx="666750" cy="2895600"/>
          </a:xfrm>
          <a:prstGeom prst="rect">
            <a:avLst/>
          </a:prstGeom>
          <a:noFill/>
          <a:ln w="9525">
            <a:noFill/>
            <a:miter lim="800000"/>
            <a:headEnd/>
            <a:tailEnd/>
          </a:ln>
        </p:spPr>
      </p:pic>
      <p:sp>
        <p:nvSpPr>
          <p:cNvPr id="26" name="Oval 25"/>
          <p:cNvSpPr/>
          <p:nvPr/>
        </p:nvSpPr>
        <p:spPr>
          <a:xfrm>
            <a:off x="1219200" y="3505200"/>
            <a:ext cx="457200" cy="381000"/>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dirty="0"/>
              <a:t>2</a:t>
            </a:r>
          </a:p>
        </p:txBody>
      </p:sp>
      <p:sp>
        <p:nvSpPr>
          <p:cNvPr id="4108" name="Rectangle 10"/>
          <p:cNvSpPr>
            <a:spLocks noChangeArrowheads="1"/>
          </p:cNvSpPr>
          <p:nvPr/>
        </p:nvSpPr>
        <p:spPr bwMode="auto">
          <a:xfrm>
            <a:off x="2971800" y="3048000"/>
            <a:ext cx="1203325" cy="644525"/>
          </a:xfrm>
          <a:prstGeom prst="rect">
            <a:avLst/>
          </a:prstGeom>
          <a:noFill/>
          <a:ln w="12700">
            <a:noFill/>
            <a:miter lim="800000"/>
            <a:headEnd/>
            <a:tailEnd/>
          </a:ln>
        </p:spPr>
        <p:txBody>
          <a:bodyPr wrap="none" lIns="90488" tIns="44450" rIns="90488" bIns="44450">
            <a:spAutoFit/>
          </a:bodyPr>
          <a:lstStyle/>
          <a:p>
            <a:pPr algn="ctr" eaLnBrk="0" hangingPunct="0"/>
            <a:r>
              <a:rPr lang="en-US" sz="1200">
                <a:solidFill>
                  <a:schemeClr val="tx1"/>
                </a:solidFill>
              </a:rPr>
              <a:t>Month 2</a:t>
            </a:r>
          </a:p>
          <a:p>
            <a:pPr algn="ctr" eaLnBrk="0" hangingPunct="0"/>
            <a:r>
              <a:rPr lang="en-US" sz="1200">
                <a:solidFill>
                  <a:schemeClr val="tx1"/>
                </a:solidFill>
              </a:rPr>
              <a:t>1 segment</a:t>
            </a:r>
          </a:p>
          <a:p>
            <a:pPr algn="ctr" eaLnBrk="0" hangingPunct="0"/>
            <a:r>
              <a:rPr lang="en-US" sz="1200">
                <a:solidFill>
                  <a:schemeClr val="tx1"/>
                </a:solidFill>
              </a:rPr>
              <a:t>PV = Rs 10 Cr</a:t>
            </a:r>
          </a:p>
        </p:txBody>
      </p:sp>
    </p:spTree>
  </p:cSld>
  <p:clrMapOvr>
    <a:masterClrMapping/>
  </p:clrMapOvr>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6"/>
          <p:cNvSpPr txBox="1">
            <a:spLocks noGrp="1" noChangeArrowheads="1"/>
          </p:cNvSpPr>
          <p:nvPr/>
        </p:nvSpPr>
        <p:spPr bwMode="auto">
          <a:xfrm>
            <a:off x="6553200" y="6245225"/>
            <a:ext cx="2133600" cy="476250"/>
          </a:xfrm>
          <a:prstGeom prst="rect">
            <a:avLst/>
          </a:prstGeom>
          <a:noFill/>
          <a:ln w="9525">
            <a:noFill/>
            <a:miter lim="800000"/>
            <a:headEnd/>
            <a:tailEnd/>
          </a:ln>
        </p:spPr>
        <p:txBody>
          <a:bodyPr/>
          <a:lstStyle/>
          <a:p>
            <a:pPr algn="r" eaLnBrk="0" hangingPunct="0"/>
            <a:fld id="{64381554-AF39-4C5F-A2B6-6ADBA0FC1B87}" type="slidenum">
              <a:rPr lang="en-US" sz="1400">
                <a:solidFill>
                  <a:schemeClr val="tx1"/>
                </a:solidFill>
              </a:rPr>
              <a:pPr algn="r" eaLnBrk="0" hangingPunct="0"/>
              <a:t>61</a:t>
            </a:fld>
            <a:endParaRPr lang="en-US" sz="1400">
              <a:solidFill>
                <a:schemeClr val="tx1"/>
              </a:solidFill>
            </a:endParaRPr>
          </a:p>
        </p:txBody>
      </p:sp>
      <p:sp>
        <p:nvSpPr>
          <p:cNvPr id="51" name="Rectangle 2"/>
          <p:cNvSpPr txBox="1">
            <a:spLocks noChangeArrowheads="1"/>
          </p:cNvSpPr>
          <p:nvPr/>
        </p:nvSpPr>
        <p:spPr bwMode="auto">
          <a:xfrm>
            <a:off x="228600" y="152400"/>
            <a:ext cx="7772400" cy="1143000"/>
          </a:xfrm>
          <a:prstGeom prst="rect">
            <a:avLst/>
          </a:prstGeom>
          <a:noFill/>
          <a:ln w="9525">
            <a:noFill/>
            <a:miter lim="800000"/>
            <a:headEnd/>
            <a:tailEnd/>
          </a:ln>
        </p:spPr>
        <p:txBody>
          <a:bodyPr lIns="0" tIns="0" rIns="0" bIns="0" anchor="b"/>
          <a:lstStyle/>
          <a:p>
            <a:pPr marL="342900" indent="-342900" defTabSz="-13873163" eaLnBrk="0" hangingPunct="0">
              <a:defRPr/>
            </a:pPr>
            <a:r>
              <a:rPr lang="en-US" sz="3300" kern="0">
                <a:solidFill>
                  <a:schemeClr val="tx1"/>
                </a:solidFill>
                <a:latin typeface="+mj-lt"/>
                <a:ea typeface="+mj-ea"/>
                <a:cs typeface="+mj-cs"/>
              </a:rPr>
              <a:t>    Budget at Completion (BAC)</a:t>
            </a:r>
          </a:p>
        </p:txBody>
      </p:sp>
      <p:sp>
        <p:nvSpPr>
          <p:cNvPr id="72708" name="Line 3"/>
          <p:cNvSpPr>
            <a:spLocks noChangeShapeType="1"/>
          </p:cNvSpPr>
          <p:nvPr/>
        </p:nvSpPr>
        <p:spPr bwMode="auto">
          <a:xfrm>
            <a:off x="2362200" y="2344738"/>
            <a:ext cx="0" cy="2944812"/>
          </a:xfrm>
          <a:prstGeom prst="line">
            <a:avLst/>
          </a:prstGeom>
          <a:noFill/>
          <a:ln w="12700">
            <a:solidFill>
              <a:schemeClr val="tx1"/>
            </a:solidFill>
            <a:round/>
            <a:headEnd/>
            <a:tailEnd/>
          </a:ln>
        </p:spPr>
        <p:txBody>
          <a:bodyPr wrap="none" anchor="ctr"/>
          <a:lstStyle/>
          <a:p>
            <a:endParaRPr lang="en-US"/>
          </a:p>
        </p:txBody>
      </p:sp>
      <p:sp>
        <p:nvSpPr>
          <p:cNvPr id="72709" name="Line 4"/>
          <p:cNvSpPr>
            <a:spLocks noChangeShapeType="1"/>
          </p:cNvSpPr>
          <p:nvPr/>
        </p:nvSpPr>
        <p:spPr bwMode="auto">
          <a:xfrm>
            <a:off x="2376488" y="5302250"/>
            <a:ext cx="5002212" cy="0"/>
          </a:xfrm>
          <a:prstGeom prst="line">
            <a:avLst/>
          </a:prstGeom>
          <a:noFill/>
          <a:ln w="12700">
            <a:solidFill>
              <a:schemeClr val="tx1"/>
            </a:solidFill>
            <a:round/>
            <a:headEnd/>
            <a:tailEnd/>
          </a:ln>
        </p:spPr>
        <p:txBody>
          <a:bodyPr wrap="none" anchor="ctr"/>
          <a:lstStyle/>
          <a:p>
            <a:endParaRPr lang="en-US"/>
          </a:p>
        </p:txBody>
      </p:sp>
      <p:sp>
        <p:nvSpPr>
          <p:cNvPr id="72710" name="Freeform 5"/>
          <p:cNvSpPr>
            <a:spLocks/>
          </p:cNvSpPr>
          <p:nvPr/>
        </p:nvSpPr>
        <p:spPr bwMode="auto">
          <a:xfrm>
            <a:off x="2362200" y="2559050"/>
            <a:ext cx="4800600" cy="2744788"/>
          </a:xfrm>
          <a:custGeom>
            <a:avLst/>
            <a:gdLst>
              <a:gd name="T0" fmla="*/ 0 w 702"/>
              <a:gd name="T1" fmla="*/ 2147483647 h 566"/>
              <a:gd name="T2" fmla="*/ 2147483647 w 702"/>
              <a:gd name="T3" fmla="*/ 2147483647 h 566"/>
              <a:gd name="T4" fmla="*/ 2147483647 w 702"/>
              <a:gd name="T5" fmla="*/ 0 h 566"/>
              <a:gd name="T6" fmla="*/ 0 60000 65536"/>
              <a:gd name="T7" fmla="*/ 0 60000 65536"/>
              <a:gd name="T8" fmla="*/ 0 60000 65536"/>
              <a:gd name="T9" fmla="*/ 0 w 702"/>
              <a:gd name="T10" fmla="*/ 0 h 566"/>
              <a:gd name="T11" fmla="*/ 702 w 702"/>
              <a:gd name="T12" fmla="*/ 566 h 566"/>
            </a:gdLst>
            <a:ahLst/>
            <a:cxnLst>
              <a:cxn ang="T6">
                <a:pos x="T0" y="T1"/>
              </a:cxn>
              <a:cxn ang="T7">
                <a:pos x="T2" y="T3"/>
              </a:cxn>
              <a:cxn ang="T8">
                <a:pos x="T4" y="T5"/>
              </a:cxn>
            </a:cxnLst>
            <a:rect l="T9" t="T10" r="T11" b="T12"/>
            <a:pathLst>
              <a:path w="702" h="566">
                <a:moveTo>
                  <a:pt x="0" y="565"/>
                </a:moveTo>
                <a:lnTo>
                  <a:pt x="338" y="302"/>
                </a:lnTo>
                <a:lnTo>
                  <a:pt x="701" y="0"/>
                </a:lnTo>
              </a:path>
            </a:pathLst>
          </a:custGeom>
          <a:noFill/>
          <a:ln w="25400" cap="rnd">
            <a:solidFill>
              <a:schemeClr val="tx2"/>
            </a:solidFill>
            <a:round/>
            <a:headEnd/>
            <a:tailEnd/>
          </a:ln>
        </p:spPr>
        <p:txBody>
          <a:bodyPr/>
          <a:lstStyle/>
          <a:p>
            <a:endParaRPr lang="en-US"/>
          </a:p>
        </p:txBody>
      </p:sp>
      <p:sp>
        <p:nvSpPr>
          <p:cNvPr id="72711" name="Rectangle 12"/>
          <p:cNvSpPr>
            <a:spLocks noChangeArrowheads="1"/>
          </p:cNvSpPr>
          <p:nvPr/>
        </p:nvSpPr>
        <p:spPr bwMode="auto">
          <a:xfrm rot="-5400000">
            <a:off x="506413" y="3797300"/>
            <a:ext cx="2706687" cy="366713"/>
          </a:xfrm>
          <a:prstGeom prst="rect">
            <a:avLst/>
          </a:prstGeom>
          <a:noFill/>
          <a:ln w="12700">
            <a:noFill/>
            <a:miter lim="800000"/>
            <a:headEnd/>
            <a:tailEnd/>
          </a:ln>
        </p:spPr>
        <p:txBody>
          <a:bodyPr lIns="90488" tIns="44450" rIns="90488" bIns="44450">
            <a:spAutoFit/>
          </a:bodyPr>
          <a:lstStyle/>
          <a:p>
            <a:pPr eaLnBrk="0" hangingPunct="0"/>
            <a:r>
              <a:rPr lang="en-US" b="1">
                <a:solidFill>
                  <a:srgbClr val="990099"/>
                </a:solidFill>
              </a:rPr>
              <a:t>Cumulative Cost in Rs</a:t>
            </a:r>
          </a:p>
        </p:txBody>
      </p:sp>
      <p:sp>
        <p:nvSpPr>
          <p:cNvPr id="72712" name="Rectangle 13"/>
          <p:cNvSpPr>
            <a:spLocks noChangeArrowheads="1"/>
          </p:cNvSpPr>
          <p:nvPr/>
        </p:nvSpPr>
        <p:spPr bwMode="auto">
          <a:xfrm>
            <a:off x="3657600" y="5454650"/>
            <a:ext cx="2120900" cy="336550"/>
          </a:xfrm>
          <a:prstGeom prst="rect">
            <a:avLst/>
          </a:prstGeom>
          <a:noFill/>
          <a:ln w="12700">
            <a:noFill/>
            <a:miter lim="800000"/>
            <a:headEnd/>
            <a:tailEnd/>
          </a:ln>
        </p:spPr>
        <p:txBody>
          <a:bodyPr wrap="none" lIns="90488" tIns="44450" rIns="90488" bIns="44450">
            <a:spAutoFit/>
          </a:bodyPr>
          <a:lstStyle/>
          <a:p>
            <a:pPr eaLnBrk="0" hangingPunct="0"/>
            <a:r>
              <a:rPr lang="en-US" sz="1600" b="1">
                <a:solidFill>
                  <a:srgbClr val="990099"/>
                </a:solidFill>
              </a:rPr>
              <a:t>Schedule in Months</a:t>
            </a:r>
          </a:p>
        </p:txBody>
      </p:sp>
      <p:sp>
        <p:nvSpPr>
          <p:cNvPr id="72713" name="Oval 14"/>
          <p:cNvSpPr>
            <a:spLocks noChangeArrowheads="1"/>
          </p:cNvSpPr>
          <p:nvPr/>
        </p:nvSpPr>
        <p:spPr bwMode="auto">
          <a:xfrm>
            <a:off x="7092950" y="2489200"/>
            <a:ext cx="139700" cy="139700"/>
          </a:xfrm>
          <a:prstGeom prst="ellipse">
            <a:avLst/>
          </a:prstGeom>
          <a:solidFill>
            <a:schemeClr val="tx1"/>
          </a:solidFill>
          <a:ln w="12700">
            <a:solidFill>
              <a:schemeClr val="tx1"/>
            </a:solidFill>
            <a:round/>
            <a:headEnd/>
            <a:tailEnd/>
          </a:ln>
        </p:spPr>
        <p:txBody>
          <a:bodyPr wrap="none" anchor="ctr"/>
          <a:lstStyle/>
          <a:p>
            <a:pPr eaLnBrk="0" hangingPunct="0"/>
            <a:endParaRPr lang="en-US"/>
          </a:p>
        </p:txBody>
      </p:sp>
      <p:sp>
        <p:nvSpPr>
          <p:cNvPr id="72714" name="Rectangle 15"/>
          <p:cNvSpPr>
            <a:spLocks noChangeArrowheads="1"/>
          </p:cNvSpPr>
          <p:nvPr/>
        </p:nvSpPr>
        <p:spPr bwMode="auto">
          <a:xfrm>
            <a:off x="6691313" y="2057400"/>
            <a:ext cx="733425" cy="393700"/>
          </a:xfrm>
          <a:prstGeom prst="rect">
            <a:avLst/>
          </a:prstGeom>
          <a:noFill/>
          <a:ln w="12700">
            <a:noFill/>
            <a:miter lim="800000"/>
            <a:headEnd/>
            <a:tailEnd/>
          </a:ln>
        </p:spPr>
        <p:txBody>
          <a:bodyPr wrap="none" lIns="90488" tIns="44450" rIns="90488" bIns="44450">
            <a:spAutoFit/>
          </a:bodyPr>
          <a:lstStyle/>
          <a:p>
            <a:pPr eaLnBrk="0" hangingPunct="0"/>
            <a:r>
              <a:rPr lang="en-US" sz="2000" b="1">
                <a:solidFill>
                  <a:srgbClr val="990099"/>
                </a:solidFill>
              </a:rPr>
              <a:t>BAC</a:t>
            </a:r>
          </a:p>
        </p:txBody>
      </p:sp>
      <p:sp>
        <p:nvSpPr>
          <p:cNvPr id="72715" name="Rectangle 16"/>
          <p:cNvSpPr>
            <a:spLocks noChangeArrowheads="1"/>
          </p:cNvSpPr>
          <p:nvPr/>
        </p:nvSpPr>
        <p:spPr bwMode="auto">
          <a:xfrm rot="-1814890">
            <a:off x="4510088" y="3063875"/>
            <a:ext cx="1765300" cy="334963"/>
          </a:xfrm>
          <a:prstGeom prst="rect">
            <a:avLst/>
          </a:prstGeom>
          <a:noFill/>
          <a:ln w="12700">
            <a:noFill/>
            <a:miter lim="800000"/>
            <a:headEnd/>
            <a:tailEnd/>
          </a:ln>
        </p:spPr>
        <p:txBody>
          <a:bodyPr wrap="none" lIns="90488" tIns="44450" rIns="90488" bIns="44450">
            <a:spAutoFit/>
          </a:bodyPr>
          <a:lstStyle/>
          <a:p>
            <a:pPr eaLnBrk="0" hangingPunct="0"/>
            <a:r>
              <a:rPr lang="en-US" sz="1600" b="1">
                <a:solidFill>
                  <a:srgbClr val="990099"/>
                </a:solidFill>
              </a:rPr>
              <a:t>sum of all PV  = </a:t>
            </a:r>
          </a:p>
        </p:txBody>
      </p:sp>
      <p:sp>
        <p:nvSpPr>
          <p:cNvPr id="72716" name="Rectangle 17"/>
          <p:cNvSpPr>
            <a:spLocks noChangeArrowheads="1"/>
          </p:cNvSpPr>
          <p:nvPr/>
        </p:nvSpPr>
        <p:spPr bwMode="auto">
          <a:xfrm>
            <a:off x="2673350" y="5080000"/>
            <a:ext cx="596900" cy="215900"/>
          </a:xfrm>
          <a:prstGeom prst="rect">
            <a:avLst/>
          </a:prstGeom>
          <a:noFill/>
          <a:ln w="12700">
            <a:solidFill>
              <a:schemeClr val="bg2"/>
            </a:solidFill>
            <a:prstDash val="dash"/>
            <a:miter lim="800000"/>
            <a:headEnd/>
            <a:tailEnd/>
          </a:ln>
        </p:spPr>
        <p:txBody>
          <a:bodyPr wrap="none" anchor="ctr"/>
          <a:lstStyle/>
          <a:p>
            <a:pPr eaLnBrk="0" hangingPunct="0"/>
            <a:endParaRPr lang="en-US"/>
          </a:p>
        </p:txBody>
      </p:sp>
      <p:sp>
        <p:nvSpPr>
          <p:cNvPr id="72717" name="Rectangle 19"/>
          <p:cNvSpPr>
            <a:spLocks noChangeArrowheads="1"/>
          </p:cNvSpPr>
          <p:nvPr/>
        </p:nvSpPr>
        <p:spPr bwMode="auto">
          <a:xfrm>
            <a:off x="3810000" y="5003800"/>
            <a:ext cx="596900" cy="215900"/>
          </a:xfrm>
          <a:prstGeom prst="rect">
            <a:avLst/>
          </a:prstGeom>
          <a:noFill/>
          <a:ln w="12700">
            <a:solidFill>
              <a:schemeClr val="bg2"/>
            </a:solidFill>
            <a:prstDash val="dash"/>
            <a:miter lim="800000"/>
            <a:headEnd/>
            <a:tailEnd/>
          </a:ln>
        </p:spPr>
        <p:txBody>
          <a:bodyPr wrap="none" anchor="ctr"/>
          <a:lstStyle/>
          <a:p>
            <a:pPr eaLnBrk="0" hangingPunct="0"/>
            <a:endParaRPr lang="en-US"/>
          </a:p>
        </p:txBody>
      </p:sp>
      <p:sp>
        <p:nvSpPr>
          <p:cNvPr id="72718" name="Rectangle 21"/>
          <p:cNvSpPr>
            <a:spLocks noChangeArrowheads="1"/>
          </p:cNvSpPr>
          <p:nvPr/>
        </p:nvSpPr>
        <p:spPr bwMode="auto">
          <a:xfrm>
            <a:off x="3200400" y="5003800"/>
            <a:ext cx="596900" cy="215900"/>
          </a:xfrm>
          <a:prstGeom prst="rect">
            <a:avLst/>
          </a:prstGeom>
          <a:noFill/>
          <a:ln w="12700">
            <a:solidFill>
              <a:schemeClr val="bg2"/>
            </a:solidFill>
            <a:prstDash val="dash"/>
            <a:miter lim="800000"/>
            <a:headEnd/>
            <a:tailEnd/>
          </a:ln>
        </p:spPr>
        <p:txBody>
          <a:bodyPr wrap="none" anchor="ctr"/>
          <a:lstStyle/>
          <a:p>
            <a:pPr eaLnBrk="0" hangingPunct="0"/>
            <a:endParaRPr lang="en-US"/>
          </a:p>
        </p:txBody>
      </p:sp>
      <p:sp>
        <p:nvSpPr>
          <p:cNvPr id="72719" name="Rectangle 23"/>
          <p:cNvSpPr>
            <a:spLocks noChangeArrowheads="1"/>
          </p:cNvSpPr>
          <p:nvPr/>
        </p:nvSpPr>
        <p:spPr bwMode="auto">
          <a:xfrm>
            <a:off x="4419600" y="5003800"/>
            <a:ext cx="444500" cy="215900"/>
          </a:xfrm>
          <a:prstGeom prst="rect">
            <a:avLst/>
          </a:prstGeom>
          <a:noFill/>
          <a:ln w="12700">
            <a:solidFill>
              <a:schemeClr val="bg2"/>
            </a:solidFill>
            <a:prstDash val="dash"/>
            <a:miter lim="800000"/>
            <a:headEnd/>
            <a:tailEnd/>
          </a:ln>
        </p:spPr>
        <p:txBody>
          <a:bodyPr wrap="none" anchor="ctr"/>
          <a:lstStyle/>
          <a:p>
            <a:pPr eaLnBrk="0" hangingPunct="0"/>
            <a:endParaRPr lang="en-US"/>
          </a:p>
        </p:txBody>
      </p:sp>
      <p:sp>
        <p:nvSpPr>
          <p:cNvPr id="72720" name="Rectangle 24"/>
          <p:cNvSpPr>
            <a:spLocks noChangeArrowheads="1"/>
          </p:cNvSpPr>
          <p:nvPr/>
        </p:nvSpPr>
        <p:spPr bwMode="auto">
          <a:xfrm>
            <a:off x="4876800" y="5003800"/>
            <a:ext cx="596900" cy="215900"/>
          </a:xfrm>
          <a:prstGeom prst="rect">
            <a:avLst/>
          </a:prstGeom>
          <a:noFill/>
          <a:ln w="12700">
            <a:solidFill>
              <a:schemeClr val="bg2"/>
            </a:solidFill>
            <a:prstDash val="dash"/>
            <a:miter lim="800000"/>
            <a:headEnd/>
            <a:tailEnd/>
          </a:ln>
        </p:spPr>
        <p:txBody>
          <a:bodyPr wrap="none" anchor="ctr"/>
          <a:lstStyle/>
          <a:p>
            <a:pPr eaLnBrk="0" hangingPunct="0"/>
            <a:endParaRPr lang="en-US"/>
          </a:p>
        </p:txBody>
      </p:sp>
      <p:sp>
        <p:nvSpPr>
          <p:cNvPr id="72721" name="Rectangle 25"/>
          <p:cNvSpPr>
            <a:spLocks noChangeArrowheads="1"/>
          </p:cNvSpPr>
          <p:nvPr/>
        </p:nvSpPr>
        <p:spPr bwMode="auto">
          <a:xfrm>
            <a:off x="3810000" y="4546600"/>
            <a:ext cx="901700" cy="215900"/>
          </a:xfrm>
          <a:prstGeom prst="rect">
            <a:avLst/>
          </a:prstGeom>
          <a:noFill/>
          <a:ln w="12700">
            <a:solidFill>
              <a:schemeClr val="bg2"/>
            </a:solidFill>
            <a:prstDash val="dash"/>
            <a:miter lim="800000"/>
            <a:headEnd/>
            <a:tailEnd/>
          </a:ln>
        </p:spPr>
        <p:txBody>
          <a:bodyPr wrap="none" anchor="ctr"/>
          <a:lstStyle/>
          <a:p>
            <a:pPr eaLnBrk="0" hangingPunct="0"/>
            <a:endParaRPr lang="en-US"/>
          </a:p>
        </p:txBody>
      </p:sp>
      <p:sp>
        <p:nvSpPr>
          <p:cNvPr id="72722" name="Rectangle 26"/>
          <p:cNvSpPr>
            <a:spLocks noChangeArrowheads="1"/>
          </p:cNvSpPr>
          <p:nvPr/>
        </p:nvSpPr>
        <p:spPr bwMode="auto">
          <a:xfrm>
            <a:off x="3505200" y="4775200"/>
            <a:ext cx="901700" cy="215900"/>
          </a:xfrm>
          <a:prstGeom prst="rect">
            <a:avLst/>
          </a:prstGeom>
          <a:noFill/>
          <a:ln w="12700">
            <a:solidFill>
              <a:schemeClr val="bg2"/>
            </a:solidFill>
            <a:prstDash val="dash"/>
            <a:miter lim="800000"/>
            <a:headEnd/>
            <a:tailEnd/>
          </a:ln>
        </p:spPr>
        <p:txBody>
          <a:bodyPr wrap="none" anchor="ctr"/>
          <a:lstStyle/>
          <a:p>
            <a:pPr eaLnBrk="0" hangingPunct="0"/>
            <a:endParaRPr lang="en-US"/>
          </a:p>
        </p:txBody>
      </p:sp>
      <p:sp>
        <p:nvSpPr>
          <p:cNvPr id="72723" name="Rectangle 27"/>
          <p:cNvSpPr>
            <a:spLocks noChangeArrowheads="1"/>
          </p:cNvSpPr>
          <p:nvPr/>
        </p:nvSpPr>
        <p:spPr bwMode="auto">
          <a:xfrm>
            <a:off x="5029200" y="4775200"/>
            <a:ext cx="825500" cy="215900"/>
          </a:xfrm>
          <a:prstGeom prst="rect">
            <a:avLst/>
          </a:prstGeom>
          <a:noFill/>
          <a:ln w="12700">
            <a:solidFill>
              <a:schemeClr val="bg2"/>
            </a:solidFill>
            <a:prstDash val="dash"/>
            <a:miter lim="800000"/>
            <a:headEnd/>
            <a:tailEnd/>
          </a:ln>
        </p:spPr>
        <p:txBody>
          <a:bodyPr wrap="none" anchor="ctr"/>
          <a:lstStyle/>
          <a:p>
            <a:pPr eaLnBrk="0" hangingPunct="0"/>
            <a:endParaRPr lang="en-US"/>
          </a:p>
        </p:txBody>
      </p:sp>
      <p:sp>
        <p:nvSpPr>
          <p:cNvPr id="72724" name="Rectangle 29"/>
          <p:cNvSpPr>
            <a:spLocks noChangeArrowheads="1"/>
          </p:cNvSpPr>
          <p:nvPr/>
        </p:nvSpPr>
        <p:spPr bwMode="auto">
          <a:xfrm>
            <a:off x="5486400" y="5003800"/>
            <a:ext cx="1130300" cy="215900"/>
          </a:xfrm>
          <a:prstGeom prst="rect">
            <a:avLst/>
          </a:prstGeom>
          <a:noFill/>
          <a:ln w="12700">
            <a:solidFill>
              <a:schemeClr val="bg2"/>
            </a:solidFill>
            <a:prstDash val="dash"/>
            <a:miter lim="800000"/>
            <a:headEnd/>
            <a:tailEnd/>
          </a:ln>
        </p:spPr>
        <p:txBody>
          <a:bodyPr wrap="none" anchor="ctr"/>
          <a:lstStyle/>
          <a:p>
            <a:pPr eaLnBrk="0" hangingPunct="0"/>
            <a:endParaRPr lang="en-US"/>
          </a:p>
        </p:txBody>
      </p:sp>
      <p:sp>
        <p:nvSpPr>
          <p:cNvPr id="72725" name="Rectangle 30"/>
          <p:cNvSpPr>
            <a:spLocks noChangeArrowheads="1"/>
          </p:cNvSpPr>
          <p:nvPr/>
        </p:nvSpPr>
        <p:spPr bwMode="auto">
          <a:xfrm>
            <a:off x="4419600" y="4775200"/>
            <a:ext cx="596900" cy="215900"/>
          </a:xfrm>
          <a:prstGeom prst="rect">
            <a:avLst/>
          </a:prstGeom>
          <a:noFill/>
          <a:ln w="12700">
            <a:solidFill>
              <a:schemeClr val="bg2"/>
            </a:solidFill>
            <a:prstDash val="dash"/>
            <a:miter lim="800000"/>
            <a:headEnd/>
            <a:tailEnd/>
          </a:ln>
        </p:spPr>
        <p:txBody>
          <a:bodyPr wrap="none" anchor="ctr"/>
          <a:lstStyle/>
          <a:p>
            <a:pPr eaLnBrk="0" hangingPunct="0"/>
            <a:endParaRPr lang="en-US"/>
          </a:p>
        </p:txBody>
      </p:sp>
      <p:sp>
        <p:nvSpPr>
          <p:cNvPr id="72726" name="Rectangle 31"/>
          <p:cNvSpPr>
            <a:spLocks noChangeArrowheads="1"/>
          </p:cNvSpPr>
          <p:nvPr/>
        </p:nvSpPr>
        <p:spPr bwMode="auto">
          <a:xfrm>
            <a:off x="5867400" y="4775200"/>
            <a:ext cx="825500" cy="215900"/>
          </a:xfrm>
          <a:prstGeom prst="rect">
            <a:avLst/>
          </a:prstGeom>
          <a:noFill/>
          <a:ln w="12700">
            <a:solidFill>
              <a:schemeClr val="bg2"/>
            </a:solidFill>
            <a:prstDash val="dash"/>
            <a:miter lim="800000"/>
            <a:headEnd/>
            <a:tailEnd/>
          </a:ln>
        </p:spPr>
        <p:txBody>
          <a:bodyPr wrap="none" anchor="ctr"/>
          <a:lstStyle/>
          <a:p>
            <a:pPr eaLnBrk="0" hangingPunct="0"/>
            <a:endParaRPr lang="en-US"/>
          </a:p>
        </p:txBody>
      </p:sp>
      <p:sp>
        <p:nvSpPr>
          <p:cNvPr id="72727" name="Rectangle 32"/>
          <p:cNvSpPr>
            <a:spLocks noChangeArrowheads="1"/>
          </p:cNvSpPr>
          <p:nvPr/>
        </p:nvSpPr>
        <p:spPr bwMode="auto">
          <a:xfrm>
            <a:off x="3962400" y="4318000"/>
            <a:ext cx="596900" cy="215900"/>
          </a:xfrm>
          <a:prstGeom prst="rect">
            <a:avLst/>
          </a:prstGeom>
          <a:noFill/>
          <a:ln w="12700">
            <a:solidFill>
              <a:schemeClr val="bg2"/>
            </a:solidFill>
            <a:prstDash val="dash"/>
            <a:miter lim="800000"/>
            <a:headEnd/>
            <a:tailEnd/>
          </a:ln>
        </p:spPr>
        <p:txBody>
          <a:bodyPr wrap="none" anchor="ctr"/>
          <a:lstStyle/>
          <a:p>
            <a:pPr eaLnBrk="0" hangingPunct="0"/>
            <a:endParaRPr lang="en-US"/>
          </a:p>
        </p:txBody>
      </p:sp>
      <p:sp>
        <p:nvSpPr>
          <p:cNvPr id="72728" name="Rectangle 33"/>
          <p:cNvSpPr>
            <a:spLocks noChangeArrowheads="1"/>
          </p:cNvSpPr>
          <p:nvPr/>
        </p:nvSpPr>
        <p:spPr bwMode="auto">
          <a:xfrm>
            <a:off x="4724400" y="4546600"/>
            <a:ext cx="596900" cy="215900"/>
          </a:xfrm>
          <a:prstGeom prst="rect">
            <a:avLst/>
          </a:prstGeom>
          <a:noFill/>
          <a:ln w="12700">
            <a:solidFill>
              <a:schemeClr val="bg2"/>
            </a:solidFill>
            <a:prstDash val="dash"/>
            <a:miter lim="800000"/>
            <a:headEnd/>
            <a:tailEnd/>
          </a:ln>
        </p:spPr>
        <p:txBody>
          <a:bodyPr wrap="none" anchor="ctr"/>
          <a:lstStyle/>
          <a:p>
            <a:pPr eaLnBrk="0" hangingPunct="0"/>
            <a:endParaRPr lang="en-US"/>
          </a:p>
        </p:txBody>
      </p:sp>
      <p:sp>
        <p:nvSpPr>
          <p:cNvPr id="72729" name="Rectangle 35"/>
          <p:cNvSpPr>
            <a:spLocks noChangeArrowheads="1"/>
          </p:cNvSpPr>
          <p:nvPr/>
        </p:nvSpPr>
        <p:spPr bwMode="auto">
          <a:xfrm>
            <a:off x="5334000" y="4546600"/>
            <a:ext cx="596900" cy="215900"/>
          </a:xfrm>
          <a:prstGeom prst="rect">
            <a:avLst/>
          </a:prstGeom>
          <a:noFill/>
          <a:ln w="12700">
            <a:solidFill>
              <a:schemeClr val="bg2"/>
            </a:solidFill>
            <a:prstDash val="dash"/>
            <a:miter lim="800000"/>
            <a:headEnd/>
            <a:tailEnd/>
          </a:ln>
        </p:spPr>
        <p:txBody>
          <a:bodyPr wrap="none" anchor="ctr"/>
          <a:lstStyle/>
          <a:p>
            <a:pPr eaLnBrk="0" hangingPunct="0"/>
            <a:endParaRPr lang="en-US"/>
          </a:p>
        </p:txBody>
      </p:sp>
      <p:sp>
        <p:nvSpPr>
          <p:cNvPr id="72730" name="Rectangle 36"/>
          <p:cNvSpPr>
            <a:spLocks noChangeArrowheads="1"/>
          </p:cNvSpPr>
          <p:nvPr/>
        </p:nvSpPr>
        <p:spPr bwMode="auto">
          <a:xfrm>
            <a:off x="4572000" y="4318000"/>
            <a:ext cx="596900" cy="215900"/>
          </a:xfrm>
          <a:prstGeom prst="rect">
            <a:avLst/>
          </a:prstGeom>
          <a:noFill/>
          <a:ln w="12700">
            <a:solidFill>
              <a:schemeClr val="bg2"/>
            </a:solidFill>
            <a:prstDash val="dash"/>
            <a:miter lim="800000"/>
            <a:headEnd/>
            <a:tailEnd/>
          </a:ln>
        </p:spPr>
        <p:txBody>
          <a:bodyPr wrap="none" anchor="ctr"/>
          <a:lstStyle/>
          <a:p>
            <a:pPr eaLnBrk="0" hangingPunct="0"/>
            <a:endParaRPr lang="en-US"/>
          </a:p>
        </p:txBody>
      </p:sp>
      <p:sp>
        <p:nvSpPr>
          <p:cNvPr id="72731" name="Rectangle 37"/>
          <p:cNvSpPr>
            <a:spLocks noChangeArrowheads="1"/>
          </p:cNvSpPr>
          <p:nvPr/>
        </p:nvSpPr>
        <p:spPr bwMode="auto">
          <a:xfrm>
            <a:off x="5181600" y="4318000"/>
            <a:ext cx="977900" cy="215900"/>
          </a:xfrm>
          <a:prstGeom prst="rect">
            <a:avLst/>
          </a:prstGeom>
          <a:noFill/>
          <a:ln w="12700">
            <a:solidFill>
              <a:schemeClr val="bg2"/>
            </a:solidFill>
            <a:prstDash val="dash"/>
            <a:miter lim="800000"/>
            <a:headEnd/>
            <a:tailEnd/>
          </a:ln>
        </p:spPr>
        <p:txBody>
          <a:bodyPr wrap="none" anchor="ctr"/>
          <a:lstStyle/>
          <a:p>
            <a:pPr eaLnBrk="0" hangingPunct="0"/>
            <a:endParaRPr lang="en-US"/>
          </a:p>
        </p:txBody>
      </p:sp>
      <p:sp>
        <p:nvSpPr>
          <p:cNvPr id="72732" name="Rectangle 38"/>
          <p:cNvSpPr>
            <a:spLocks noChangeArrowheads="1"/>
          </p:cNvSpPr>
          <p:nvPr/>
        </p:nvSpPr>
        <p:spPr bwMode="auto">
          <a:xfrm>
            <a:off x="6629400" y="5003800"/>
            <a:ext cx="596900" cy="215900"/>
          </a:xfrm>
          <a:prstGeom prst="rect">
            <a:avLst/>
          </a:prstGeom>
          <a:noFill/>
          <a:ln w="12700">
            <a:solidFill>
              <a:schemeClr val="bg2"/>
            </a:solidFill>
            <a:prstDash val="dash"/>
            <a:miter lim="800000"/>
            <a:headEnd/>
            <a:tailEnd/>
          </a:ln>
        </p:spPr>
        <p:txBody>
          <a:bodyPr wrap="none" anchor="ctr"/>
          <a:lstStyle/>
          <a:p>
            <a:pPr eaLnBrk="0" hangingPunct="0"/>
            <a:endParaRPr lang="en-US"/>
          </a:p>
        </p:txBody>
      </p:sp>
      <p:sp>
        <p:nvSpPr>
          <p:cNvPr id="72733" name="Rectangle 39"/>
          <p:cNvSpPr>
            <a:spLocks noChangeArrowheads="1"/>
          </p:cNvSpPr>
          <p:nvPr/>
        </p:nvSpPr>
        <p:spPr bwMode="auto">
          <a:xfrm>
            <a:off x="5943600" y="4546600"/>
            <a:ext cx="596900" cy="215900"/>
          </a:xfrm>
          <a:prstGeom prst="rect">
            <a:avLst/>
          </a:prstGeom>
          <a:noFill/>
          <a:ln w="12700">
            <a:solidFill>
              <a:schemeClr val="bg2"/>
            </a:solidFill>
            <a:prstDash val="dash"/>
            <a:miter lim="800000"/>
            <a:headEnd/>
            <a:tailEnd/>
          </a:ln>
        </p:spPr>
        <p:txBody>
          <a:bodyPr wrap="none" anchor="ctr"/>
          <a:lstStyle/>
          <a:p>
            <a:pPr eaLnBrk="0" hangingPunct="0"/>
            <a:endParaRPr lang="en-US"/>
          </a:p>
        </p:txBody>
      </p:sp>
      <p:sp>
        <p:nvSpPr>
          <p:cNvPr id="72734" name="Rectangle 40"/>
          <p:cNvSpPr>
            <a:spLocks noChangeArrowheads="1"/>
          </p:cNvSpPr>
          <p:nvPr/>
        </p:nvSpPr>
        <p:spPr bwMode="auto">
          <a:xfrm>
            <a:off x="4419600" y="4089400"/>
            <a:ext cx="977900" cy="215900"/>
          </a:xfrm>
          <a:prstGeom prst="rect">
            <a:avLst/>
          </a:prstGeom>
          <a:noFill/>
          <a:ln w="12700">
            <a:solidFill>
              <a:schemeClr val="bg2"/>
            </a:solidFill>
            <a:prstDash val="dash"/>
            <a:miter lim="800000"/>
            <a:headEnd/>
            <a:tailEnd/>
          </a:ln>
        </p:spPr>
        <p:txBody>
          <a:bodyPr wrap="none" anchor="ctr"/>
          <a:lstStyle/>
          <a:p>
            <a:pPr eaLnBrk="0" hangingPunct="0"/>
            <a:endParaRPr lang="en-US"/>
          </a:p>
        </p:txBody>
      </p:sp>
      <p:sp>
        <p:nvSpPr>
          <p:cNvPr id="72735" name="Rectangle 41"/>
          <p:cNvSpPr>
            <a:spLocks noChangeArrowheads="1"/>
          </p:cNvSpPr>
          <p:nvPr/>
        </p:nvSpPr>
        <p:spPr bwMode="auto">
          <a:xfrm>
            <a:off x="6705600" y="4775200"/>
            <a:ext cx="444500" cy="215900"/>
          </a:xfrm>
          <a:prstGeom prst="rect">
            <a:avLst/>
          </a:prstGeom>
          <a:noFill/>
          <a:ln w="12700">
            <a:solidFill>
              <a:schemeClr val="bg2"/>
            </a:solidFill>
            <a:prstDash val="dash"/>
            <a:miter lim="800000"/>
            <a:headEnd/>
            <a:tailEnd/>
          </a:ln>
        </p:spPr>
        <p:txBody>
          <a:bodyPr wrap="none" anchor="ctr"/>
          <a:lstStyle/>
          <a:p>
            <a:pPr eaLnBrk="0" hangingPunct="0"/>
            <a:endParaRPr lang="en-US"/>
          </a:p>
        </p:txBody>
      </p:sp>
      <p:sp>
        <p:nvSpPr>
          <p:cNvPr id="72736" name="Rectangle 42"/>
          <p:cNvSpPr>
            <a:spLocks noChangeArrowheads="1"/>
          </p:cNvSpPr>
          <p:nvPr/>
        </p:nvSpPr>
        <p:spPr bwMode="auto">
          <a:xfrm>
            <a:off x="5410200" y="4089400"/>
            <a:ext cx="444500" cy="215900"/>
          </a:xfrm>
          <a:prstGeom prst="rect">
            <a:avLst/>
          </a:prstGeom>
          <a:noFill/>
          <a:ln w="12700">
            <a:solidFill>
              <a:schemeClr val="bg2"/>
            </a:solidFill>
            <a:prstDash val="dash"/>
            <a:miter lim="800000"/>
            <a:headEnd/>
            <a:tailEnd/>
          </a:ln>
        </p:spPr>
        <p:txBody>
          <a:bodyPr wrap="none" anchor="ctr"/>
          <a:lstStyle/>
          <a:p>
            <a:pPr eaLnBrk="0" hangingPunct="0"/>
            <a:endParaRPr lang="en-US"/>
          </a:p>
        </p:txBody>
      </p:sp>
      <p:sp>
        <p:nvSpPr>
          <p:cNvPr id="72737" name="Rectangle 43"/>
          <p:cNvSpPr>
            <a:spLocks noChangeArrowheads="1"/>
          </p:cNvSpPr>
          <p:nvPr/>
        </p:nvSpPr>
        <p:spPr bwMode="auto">
          <a:xfrm>
            <a:off x="4724400" y="3860800"/>
            <a:ext cx="596900" cy="215900"/>
          </a:xfrm>
          <a:prstGeom prst="rect">
            <a:avLst/>
          </a:prstGeom>
          <a:noFill/>
          <a:ln w="12700">
            <a:solidFill>
              <a:schemeClr val="bg2"/>
            </a:solidFill>
            <a:prstDash val="dash"/>
            <a:miter lim="800000"/>
            <a:headEnd/>
            <a:tailEnd/>
          </a:ln>
        </p:spPr>
        <p:txBody>
          <a:bodyPr wrap="none" anchor="ctr"/>
          <a:lstStyle/>
          <a:p>
            <a:pPr eaLnBrk="0" hangingPunct="0"/>
            <a:endParaRPr lang="en-US"/>
          </a:p>
        </p:txBody>
      </p:sp>
      <p:sp>
        <p:nvSpPr>
          <p:cNvPr id="72738" name="Rectangle 44"/>
          <p:cNvSpPr>
            <a:spLocks noChangeArrowheads="1"/>
          </p:cNvSpPr>
          <p:nvPr/>
        </p:nvSpPr>
        <p:spPr bwMode="auto">
          <a:xfrm>
            <a:off x="4856163" y="4054475"/>
            <a:ext cx="265112" cy="271463"/>
          </a:xfrm>
          <a:prstGeom prst="rect">
            <a:avLst/>
          </a:prstGeom>
          <a:noFill/>
          <a:ln w="12700">
            <a:noFill/>
            <a:miter lim="800000"/>
            <a:headEnd/>
            <a:tailEnd/>
          </a:ln>
        </p:spPr>
        <p:txBody>
          <a:bodyPr wrap="none" lIns="90488" tIns="44450" rIns="90488" bIns="44450">
            <a:spAutoFit/>
          </a:bodyPr>
          <a:lstStyle/>
          <a:p>
            <a:pPr eaLnBrk="0" hangingPunct="0"/>
            <a:r>
              <a:rPr lang="en-US" sz="1200" b="1">
                <a:solidFill>
                  <a:schemeClr val="bg2"/>
                </a:solidFill>
              </a:rPr>
              <a:t>$</a:t>
            </a:r>
          </a:p>
        </p:txBody>
      </p:sp>
      <p:sp>
        <p:nvSpPr>
          <p:cNvPr id="72739" name="Rectangle 45"/>
          <p:cNvSpPr>
            <a:spLocks noChangeArrowheads="1"/>
          </p:cNvSpPr>
          <p:nvPr/>
        </p:nvSpPr>
        <p:spPr bwMode="auto">
          <a:xfrm>
            <a:off x="5541963" y="4511675"/>
            <a:ext cx="265112" cy="271463"/>
          </a:xfrm>
          <a:prstGeom prst="rect">
            <a:avLst/>
          </a:prstGeom>
          <a:noFill/>
          <a:ln w="12700">
            <a:noFill/>
            <a:miter lim="800000"/>
            <a:headEnd/>
            <a:tailEnd/>
          </a:ln>
        </p:spPr>
        <p:txBody>
          <a:bodyPr wrap="none" lIns="90488" tIns="44450" rIns="90488" bIns="44450">
            <a:spAutoFit/>
          </a:bodyPr>
          <a:lstStyle/>
          <a:p>
            <a:pPr eaLnBrk="0" hangingPunct="0"/>
            <a:r>
              <a:rPr lang="en-US" sz="1200" b="1">
                <a:solidFill>
                  <a:schemeClr val="bg2"/>
                </a:solidFill>
              </a:rPr>
              <a:t>$</a:t>
            </a:r>
          </a:p>
        </p:txBody>
      </p:sp>
      <p:sp>
        <p:nvSpPr>
          <p:cNvPr id="72740" name="Rectangle 46"/>
          <p:cNvSpPr>
            <a:spLocks noChangeArrowheads="1"/>
          </p:cNvSpPr>
          <p:nvPr/>
        </p:nvSpPr>
        <p:spPr bwMode="auto">
          <a:xfrm>
            <a:off x="5084763" y="4968875"/>
            <a:ext cx="265112" cy="271463"/>
          </a:xfrm>
          <a:prstGeom prst="rect">
            <a:avLst/>
          </a:prstGeom>
          <a:noFill/>
          <a:ln w="12700">
            <a:noFill/>
            <a:miter lim="800000"/>
            <a:headEnd/>
            <a:tailEnd/>
          </a:ln>
        </p:spPr>
        <p:txBody>
          <a:bodyPr wrap="none" lIns="90488" tIns="44450" rIns="90488" bIns="44450">
            <a:spAutoFit/>
          </a:bodyPr>
          <a:lstStyle/>
          <a:p>
            <a:pPr eaLnBrk="0" hangingPunct="0"/>
            <a:r>
              <a:rPr lang="en-US" sz="1200" b="1">
                <a:solidFill>
                  <a:schemeClr val="bg2"/>
                </a:solidFill>
              </a:rPr>
              <a:t>$</a:t>
            </a:r>
          </a:p>
        </p:txBody>
      </p:sp>
      <p:sp>
        <p:nvSpPr>
          <p:cNvPr id="72741" name="Rectangle 47"/>
          <p:cNvSpPr>
            <a:spLocks noChangeArrowheads="1"/>
          </p:cNvSpPr>
          <p:nvPr/>
        </p:nvSpPr>
        <p:spPr bwMode="auto">
          <a:xfrm>
            <a:off x="3941763" y="4816475"/>
            <a:ext cx="265112" cy="271463"/>
          </a:xfrm>
          <a:prstGeom prst="rect">
            <a:avLst/>
          </a:prstGeom>
          <a:noFill/>
          <a:ln w="12700">
            <a:noFill/>
            <a:miter lim="800000"/>
            <a:headEnd/>
            <a:tailEnd/>
          </a:ln>
        </p:spPr>
        <p:txBody>
          <a:bodyPr wrap="none" lIns="90488" tIns="44450" rIns="90488" bIns="44450">
            <a:spAutoFit/>
          </a:bodyPr>
          <a:lstStyle/>
          <a:p>
            <a:pPr eaLnBrk="0" hangingPunct="0"/>
            <a:r>
              <a:rPr lang="en-US" sz="1200" b="1">
                <a:solidFill>
                  <a:schemeClr val="bg2"/>
                </a:solidFill>
              </a:rPr>
              <a:t>$</a:t>
            </a:r>
          </a:p>
        </p:txBody>
      </p:sp>
      <p:sp>
        <p:nvSpPr>
          <p:cNvPr id="72742" name="Rectangle 48"/>
          <p:cNvSpPr>
            <a:spLocks noChangeArrowheads="1"/>
          </p:cNvSpPr>
          <p:nvPr/>
        </p:nvSpPr>
        <p:spPr bwMode="auto">
          <a:xfrm>
            <a:off x="4779963" y="4511675"/>
            <a:ext cx="265112" cy="271463"/>
          </a:xfrm>
          <a:prstGeom prst="rect">
            <a:avLst/>
          </a:prstGeom>
          <a:noFill/>
          <a:ln w="12700">
            <a:noFill/>
            <a:miter lim="800000"/>
            <a:headEnd/>
            <a:tailEnd/>
          </a:ln>
        </p:spPr>
        <p:txBody>
          <a:bodyPr wrap="none" lIns="90488" tIns="44450" rIns="90488" bIns="44450">
            <a:spAutoFit/>
          </a:bodyPr>
          <a:lstStyle/>
          <a:p>
            <a:pPr eaLnBrk="0" hangingPunct="0"/>
            <a:r>
              <a:rPr lang="en-US" sz="1200" b="1">
                <a:solidFill>
                  <a:schemeClr val="bg2"/>
                </a:solidFill>
              </a:rPr>
              <a:t>$</a:t>
            </a:r>
          </a:p>
        </p:txBody>
      </p:sp>
      <p:sp>
        <p:nvSpPr>
          <p:cNvPr id="72743" name="Rectangle 50"/>
          <p:cNvSpPr>
            <a:spLocks noChangeArrowheads="1"/>
          </p:cNvSpPr>
          <p:nvPr/>
        </p:nvSpPr>
        <p:spPr bwMode="auto">
          <a:xfrm>
            <a:off x="5846763" y="4283075"/>
            <a:ext cx="265112" cy="271463"/>
          </a:xfrm>
          <a:prstGeom prst="rect">
            <a:avLst/>
          </a:prstGeom>
          <a:noFill/>
          <a:ln w="12700">
            <a:noFill/>
            <a:miter lim="800000"/>
            <a:headEnd/>
            <a:tailEnd/>
          </a:ln>
        </p:spPr>
        <p:txBody>
          <a:bodyPr wrap="none" lIns="90488" tIns="44450" rIns="90488" bIns="44450">
            <a:spAutoFit/>
          </a:bodyPr>
          <a:lstStyle/>
          <a:p>
            <a:pPr eaLnBrk="0" hangingPunct="0"/>
            <a:r>
              <a:rPr lang="en-US" sz="1200" b="1">
                <a:solidFill>
                  <a:schemeClr val="bg2"/>
                </a:solidFill>
              </a:rPr>
              <a:t>$</a:t>
            </a:r>
          </a:p>
        </p:txBody>
      </p:sp>
      <p:sp>
        <p:nvSpPr>
          <p:cNvPr id="72744" name="Rectangle 51"/>
          <p:cNvSpPr>
            <a:spLocks noChangeArrowheads="1"/>
          </p:cNvSpPr>
          <p:nvPr/>
        </p:nvSpPr>
        <p:spPr bwMode="auto">
          <a:xfrm>
            <a:off x="5867400" y="4089400"/>
            <a:ext cx="901700" cy="215900"/>
          </a:xfrm>
          <a:prstGeom prst="rect">
            <a:avLst/>
          </a:prstGeom>
          <a:noFill/>
          <a:ln w="12700">
            <a:solidFill>
              <a:schemeClr val="bg2"/>
            </a:solidFill>
            <a:prstDash val="dash"/>
            <a:miter lim="800000"/>
            <a:headEnd/>
            <a:tailEnd/>
          </a:ln>
        </p:spPr>
        <p:txBody>
          <a:bodyPr wrap="none" anchor="ctr"/>
          <a:lstStyle/>
          <a:p>
            <a:pPr eaLnBrk="0" hangingPunct="0"/>
            <a:endParaRPr lang="en-US"/>
          </a:p>
        </p:txBody>
      </p:sp>
      <p:sp>
        <p:nvSpPr>
          <p:cNvPr id="72745" name="Rectangle 52"/>
          <p:cNvSpPr>
            <a:spLocks noChangeArrowheads="1"/>
          </p:cNvSpPr>
          <p:nvPr/>
        </p:nvSpPr>
        <p:spPr bwMode="auto">
          <a:xfrm>
            <a:off x="5334000" y="3860800"/>
            <a:ext cx="901700" cy="215900"/>
          </a:xfrm>
          <a:prstGeom prst="rect">
            <a:avLst/>
          </a:prstGeom>
          <a:noFill/>
          <a:ln w="12700">
            <a:solidFill>
              <a:schemeClr val="bg2"/>
            </a:solidFill>
            <a:prstDash val="dash"/>
            <a:miter lim="800000"/>
            <a:headEnd/>
            <a:tailEnd/>
          </a:ln>
        </p:spPr>
        <p:txBody>
          <a:bodyPr wrap="none" anchor="ctr"/>
          <a:lstStyle/>
          <a:p>
            <a:pPr eaLnBrk="0" hangingPunct="0"/>
            <a:endParaRPr lang="en-US"/>
          </a:p>
        </p:txBody>
      </p:sp>
      <p:sp>
        <p:nvSpPr>
          <p:cNvPr id="72746" name="Rectangle 53"/>
          <p:cNvSpPr>
            <a:spLocks noChangeArrowheads="1"/>
          </p:cNvSpPr>
          <p:nvPr/>
        </p:nvSpPr>
        <p:spPr bwMode="auto">
          <a:xfrm>
            <a:off x="4876800" y="3632200"/>
            <a:ext cx="596900" cy="215900"/>
          </a:xfrm>
          <a:prstGeom prst="rect">
            <a:avLst/>
          </a:prstGeom>
          <a:noFill/>
          <a:ln w="12700">
            <a:solidFill>
              <a:schemeClr val="bg2"/>
            </a:solidFill>
            <a:prstDash val="dash"/>
            <a:miter lim="800000"/>
            <a:headEnd/>
            <a:tailEnd/>
          </a:ln>
        </p:spPr>
        <p:txBody>
          <a:bodyPr wrap="none" anchor="ctr"/>
          <a:lstStyle/>
          <a:p>
            <a:pPr eaLnBrk="0" hangingPunct="0"/>
            <a:endParaRPr lang="en-US"/>
          </a:p>
        </p:txBody>
      </p:sp>
      <p:sp>
        <p:nvSpPr>
          <p:cNvPr id="72747" name="Rectangle 54"/>
          <p:cNvSpPr>
            <a:spLocks noChangeArrowheads="1"/>
          </p:cNvSpPr>
          <p:nvPr/>
        </p:nvSpPr>
        <p:spPr bwMode="auto">
          <a:xfrm>
            <a:off x="5486400" y="3632200"/>
            <a:ext cx="596900" cy="215900"/>
          </a:xfrm>
          <a:prstGeom prst="rect">
            <a:avLst/>
          </a:prstGeom>
          <a:noFill/>
          <a:ln w="12700">
            <a:solidFill>
              <a:schemeClr val="bg2"/>
            </a:solidFill>
            <a:prstDash val="dash"/>
            <a:miter lim="800000"/>
            <a:headEnd/>
            <a:tailEnd/>
          </a:ln>
        </p:spPr>
        <p:txBody>
          <a:bodyPr wrap="none" anchor="ctr"/>
          <a:lstStyle/>
          <a:p>
            <a:pPr eaLnBrk="0" hangingPunct="0"/>
            <a:endParaRPr lang="en-US"/>
          </a:p>
        </p:txBody>
      </p:sp>
      <p:sp>
        <p:nvSpPr>
          <p:cNvPr id="72748" name="Rectangle 55"/>
          <p:cNvSpPr>
            <a:spLocks noChangeArrowheads="1"/>
          </p:cNvSpPr>
          <p:nvPr/>
        </p:nvSpPr>
        <p:spPr bwMode="auto">
          <a:xfrm>
            <a:off x="5257800" y="3403600"/>
            <a:ext cx="596900" cy="215900"/>
          </a:xfrm>
          <a:prstGeom prst="rect">
            <a:avLst/>
          </a:prstGeom>
          <a:noFill/>
          <a:ln w="12700">
            <a:solidFill>
              <a:schemeClr val="bg2"/>
            </a:solidFill>
            <a:prstDash val="dash"/>
            <a:miter lim="800000"/>
            <a:headEnd/>
            <a:tailEnd/>
          </a:ln>
        </p:spPr>
        <p:txBody>
          <a:bodyPr wrap="none" anchor="ctr"/>
          <a:lstStyle/>
          <a:p>
            <a:pPr eaLnBrk="0" hangingPunct="0"/>
            <a:endParaRPr lang="en-US"/>
          </a:p>
        </p:txBody>
      </p:sp>
      <p:sp>
        <p:nvSpPr>
          <p:cNvPr id="93" name="Text Box 57"/>
          <p:cNvSpPr txBox="1">
            <a:spLocks noChangeArrowheads="1"/>
          </p:cNvSpPr>
          <p:nvPr/>
        </p:nvSpPr>
        <p:spPr bwMode="auto">
          <a:xfrm>
            <a:off x="7375525" y="2390775"/>
            <a:ext cx="1530350" cy="338138"/>
          </a:xfrm>
          <a:prstGeom prst="rect">
            <a:avLst/>
          </a:prstGeom>
          <a:solidFill>
            <a:srgbClr val="FFFFCC"/>
          </a:solidFill>
          <a:ln w="12700">
            <a:solidFill>
              <a:schemeClr val="tx1"/>
            </a:solidFill>
            <a:miter lim="800000"/>
            <a:headEnd/>
            <a:tailEnd/>
          </a:ln>
          <a:effectLst>
            <a:outerShdw dist="107763" dir="2700000" algn="ctr" rotWithShape="0">
              <a:schemeClr val="bg2"/>
            </a:outerShdw>
          </a:effectLst>
        </p:spPr>
        <p:txBody>
          <a:bodyPr wrap="none">
            <a:spAutoFit/>
          </a:bodyPr>
          <a:lstStyle/>
          <a:p>
            <a:pPr eaLnBrk="0" hangingPunct="0">
              <a:defRPr/>
            </a:pPr>
            <a:r>
              <a:rPr lang="en-US" sz="1600" b="1" dirty="0"/>
              <a:t>Rs </a:t>
            </a:r>
            <a:r>
              <a:rPr lang="en-US" sz="1600" b="1" dirty="0">
                <a:solidFill>
                  <a:schemeClr val="tx1"/>
                </a:solidFill>
              </a:rPr>
              <a:t>120 crores</a:t>
            </a:r>
          </a:p>
        </p:txBody>
      </p:sp>
      <p:cxnSp>
        <p:nvCxnSpPr>
          <p:cNvPr id="72750" name="Straight Connector 47"/>
          <p:cNvCxnSpPr>
            <a:cxnSpLocks noChangeShapeType="1"/>
            <a:endCxn id="72713" idx="6"/>
          </p:cNvCxnSpPr>
          <p:nvPr/>
        </p:nvCxnSpPr>
        <p:spPr bwMode="auto">
          <a:xfrm>
            <a:off x="2362200" y="2559050"/>
            <a:ext cx="4870450" cy="1588"/>
          </a:xfrm>
          <a:prstGeom prst="line">
            <a:avLst/>
          </a:prstGeom>
          <a:noFill/>
          <a:ln w="9525" algn="ctr">
            <a:solidFill>
              <a:schemeClr val="tx1"/>
            </a:solidFill>
            <a:round/>
            <a:headEnd/>
            <a:tailEnd/>
          </a:ln>
          <a:effectLst>
            <a:prstShdw prst="shdw13" dist="53882" dir="13500000">
              <a:schemeClr val="bg2">
                <a:alpha val="50000"/>
              </a:schemeClr>
            </a:prstShdw>
          </a:effectLst>
        </p:spPr>
      </p:cxnSp>
      <p:cxnSp>
        <p:nvCxnSpPr>
          <p:cNvPr id="72751" name="Straight Connector 50"/>
          <p:cNvCxnSpPr>
            <a:cxnSpLocks noChangeShapeType="1"/>
            <a:stCxn id="72713" idx="1"/>
          </p:cNvCxnSpPr>
          <p:nvPr/>
        </p:nvCxnSpPr>
        <p:spPr bwMode="auto">
          <a:xfrm rot="16200000" flipH="1">
            <a:off x="5703888" y="3919538"/>
            <a:ext cx="2868612" cy="49212"/>
          </a:xfrm>
          <a:prstGeom prst="line">
            <a:avLst/>
          </a:prstGeom>
          <a:noFill/>
          <a:ln w="9525" algn="ctr">
            <a:solidFill>
              <a:schemeClr val="tx1"/>
            </a:solidFill>
            <a:round/>
            <a:headEnd/>
            <a:tailEnd/>
          </a:ln>
          <a:effectLst>
            <a:prstShdw prst="shdw13" dist="53882" dir="13500000">
              <a:schemeClr val="bg2">
                <a:alpha val="50000"/>
              </a:schemeClr>
            </a:prstShdw>
          </a:effectLst>
        </p:spPr>
      </p:cxnSp>
      <p:sp>
        <p:nvSpPr>
          <p:cNvPr id="72752" name="TextBox 52"/>
          <p:cNvSpPr txBox="1">
            <a:spLocks noChangeArrowheads="1"/>
          </p:cNvSpPr>
          <p:nvPr/>
        </p:nvSpPr>
        <p:spPr bwMode="auto">
          <a:xfrm flipH="1">
            <a:off x="6934200" y="5378450"/>
            <a:ext cx="654050" cy="369888"/>
          </a:xfrm>
          <a:prstGeom prst="rect">
            <a:avLst/>
          </a:prstGeom>
          <a:noFill/>
          <a:ln w="9525">
            <a:noFill/>
            <a:miter lim="800000"/>
            <a:headEnd/>
            <a:tailEnd/>
          </a:ln>
        </p:spPr>
        <p:txBody>
          <a:bodyPr>
            <a:spAutoFit/>
          </a:bodyPr>
          <a:lstStyle/>
          <a:p>
            <a:r>
              <a:rPr lang="en-US"/>
              <a:t>12</a:t>
            </a:r>
          </a:p>
        </p:txBody>
      </p:sp>
      <p:sp>
        <p:nvSpPr>
          <p:cNvPr id="98" name="Text Box 57"/>
          <p:cNvSpPr txBox="1">
            <a:spLocks noChangeArrowheads="1"/>
          </p:cNvSpPr>
          <p:nvPr/>
        </p:nvSpPr>
        <p:spPr bwMode="auto">
          <a:xfrm>
            <a:off x="1295400" y="2362200"/>
            <a:ext cx="1530350" cy="338138"/>
          </a:xfrm>
          <a:prstGeom prst="rect">
            <a:avLst/>
          </a:prstGeom>
          <a:solidFill>
            <a:srgbClr val="FFFFCC"/>
          </a:solidFill>
          <a:ln w="12700">
            <a:solidFill>
              <a:schemeClr val="tx1"/>
            </a:solidFill>
            <a:miter lim="800000"/>
            <a:headEnd/>
            <a:tailEnd/>
          </a:ln>
          <a:effectLst>
            <a:outerShdw dist="107763" dir="2700000" algn="ctr" rotWithShape="0">
              <a:schemeClr val="bg2"/>
            </a:outerShdw>
          </a:effectLst>
        </p:spPr>
        <p:txBody>
          <a:bodyPr wrap="none">
            <a:spAutoFit/>
          </a:bodyPr>
          <a:lstStyle/>
          <a:p>
            <a:pPr eaLnBrk="0" hangingPunct="0">
              <a:defRPr/>
            </a:pPr>
            <a:r>
              <a:rPr lang="en-US" sz="1600" b="1" dirty="0"/>
              <a:t>Rs </a:t>
            </a:r>
            <a:r>
              <a:rPr lang="en-US" sz="1600" b="1" dirty="0">
                <a:solidFill>
                  <a:schemeClr val="tx1"/>
                </a:solidFill>
              </a:rPr>
              <a:t>120 crores</a:t>
            </a:r>
          </a:p>
        </p:txBody>
      </p:sp>
    </p:spTree>
  </p:cSld>
  <p:clrMapOvr>
    <a:masterClrMapping/>
  </p:clrMapOvr>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5"/>
          <p:cNvSpPr>
            <a:spLocks noGrp="1" noChangeArrowheads="1"/>
          </p:cNvSpPr>
          <p:nvPr>
            <p:ph type="title"/>
          </p:nvPr>
        </p:nvSpPr>
        <p:spPr>
          <a:xfrm>
            <a:off x="609600" y="533400"/>
            <a:ext cx="8534400" cy="758825"/>
          </a:xfrm>
        </p:spPr>
        <p:txBody>
          <a:bodyPr/>
          <a:lstStyle/>
          <a:p>
            <a:r>
              <a:rPr lang="en-US" smtClean="0"/>
              <a:t>Let us review the Project Status</a:t>
            </a:r>
            <a:br>
              <a:rPr lang="en-US" smtClean="0"/>
            </a:br>
            <a:r>
              <a:rPr lang="en-US" smtClean="0"/>
              <a:t> at the end of 6 months.</a:t>
            </a:r>
          </a:p>
        </p:txBody>
      </p:sp>
      <p:sp>
        <p:nvSpPr>
          <p:cNvPr id="5" name="Rectangle 3"/>
          <p:cNvSpPr txBox="1">
            <a:spLocks noChangeArrowheads="1"/>
          </p:cNvSpPr>
          <p:nvPr/>
        </p:nvSpPr>
        <p:spPr bwMode="auto">
          <a:xfrm>
            <a:off x="3352800" y="2590800"/>
            <a:ext cx="5638800" cy="3810000"/>
          </a:xfrm>
          <a:prstGeom prst="rect">
            <a:avLst/>
          </a:prstGeom>
          <a:noFill/>
          <a:ln w="9525">
            <a:noFill/>
            <a:miter lim="800000"/>
            <a:headEnd/>
            <a:tailEnd/>
          </a:ln>
        </p:spPr>
        <p:txBody>
          <a:bodyPr lIns="90488" tIns="44450" rIns="90488" bIns="44450"/>
          <a:lstStyle/>
          <a:p>
            <a:pPr marL="342900" indent="-342900" defTabSz="-13873163" eaLnBrk="0" hangingPunct="0">
              <a:lnSpc>
                <a:spcPct val="90000"/>
              </a:lnSpc>
              <a:spcBef>
                <a:spcPct val="20000"/>
              </a:spcBef>
              <a:buClr>
                <a:schemeClr val="tx1"/>
              </a:buClr>
              <a:buSzPct val="80000"/>
              <a:buFont typeface="Wingdings" pitchFamily="2" charset="2"/>
              <a:buChar char="q"/>
              <a:defRPr/>
            </a:pPr>
            <a:r>
              <a:rPr lang="en-US" sz="3200" kern="0" dirty="0">
                <a:solidFill>
                  <a:schemeClr val="tx1"/>
                </a:solidFill>
                <a:latin typeface="+mn-lt"/>
                <a:cs typeface="+mn-cs"/>
              </a:rPr>
              <a:t>Status:</a:t>
            </a:r>
          </a:p>
          <a:p>
            <a:pPr marL="742950" lvl="1" indent="-285750" defTabSz="-13873163" eaLnBrk="0" hangingPunct="0">
              <a:lnSpc>
                <a:spcPct val="90000"/>
              </a:lnSpc>
              <a:spcBef>
                <a:spcPct val="20000"/>
              </a:spcBef>
              <a:buClr>
                <a:schemeClr val="tx1"/>
              </a:buClr>
              <a:buFont typeface="Wingdings" pitchFamily="2" charset="2"/>
              <a:buChar char="§"/>
              <a:defRPr/>
            </a:pPr>
            <a:r>
              <a:rPr lang="en-US" sz="2800" kern="0" dirty="0">
                <a:solidFill>
                  <a:schemeClr val="tx1"/>
                </a:solidFill>
                <a:latin typeface="+mn-lt"/>
              </a:rPr>
              <a:t>Units completed :  </a:t>
            </a:r>
            <a:r>
              <a:rPr lang="en-US" sz="2800" kern="0" dirty="0">
                <a:solidFill>
                  <a:schemeClr val="tx1"/>
                </a:solidFill>
                <a:cs typeface="Arial" pitchFamily="34" charset="0"/>
              </a:rPr>
              <a:t>5 </a:t>
            </a:r>
            <a:r>
              <a:rPr lang="en-US" sz="2800" kern="0" dirty="0">
                <a:solidFill>
                  <a:schemeClr val="tx1"/>
                </a:solidFill>
                <a:latin typeface="+mn-lt"/>
              </a:rPr>
              <a:t>complete</a:t>
            </a:r>
          </a:p>
          <a:p>
            <a:pPr marL="742950" lvl="1" indent="-285750" defTabSz="-13873163" eaLnBrk="0" hangingPunct="0">
              <a:lnSpc>
                <a:spcPct val="90000"/>
              </a:lnSpc>
              <a:spcBef>
                <a:spcPct val="20000"/>
              </a:spcBef>
              <a:buClr>
                <a:schemeClr val="tx1"/>
              </a:buClr>
              <a:buFont typeface="Wingdings" pitchFamily="2" charset="2"/>
              <a:buChar char="§"/>
              <a:defRPr/>
            </a:pPr>
            <a:r>
              <a:rPr lang="en-US" sz="2800" kern="0" dirty="0">
                <a:solidFill>
                  <a:schemeClr val="tx1"/>
                </a:solidFill>
                <a:cs typeface="Arial" pitchFamily="34" charset="0"/>
              </a:rPr>
              <a:t>1 </a:t>
            </a:r>
            <a:r>
              <a:rPr lang="en-US" sz="2800" kern="0" dirty="0">
                <a:solidFill>
                  <a:schemeClr val="tx1"/>
                </a:solidFill>
                <a:latin typeface="+mn-lt"/>
              </a:rPr>
              <a:t>partial [ Work in Progress ]</a:t>
            </a:r>
          </a:p>
        </p:txBody>
      </p:sp>
      <p:grpSp>
        <p:nvGrpSpPr>
          <p:cNvPr id="73732" name="Group 41"/>
          <p:cNvGrpSpPr>
            <a:grpSpLocks/>
          </p:cNvGrpSpPr>
          <p:nvPr/>
        </p:nvGrpSpPr>
        <p:grpSpPr bwMode="auto">
          <a:xfrm>
            <a:off x="700088" y="2071688"/>
            <a:ext cx="2598737" cy="3054350"/>
            <a:chOff x="906286" y="1826114"/>
            <a:chExt cx="2599715" cy="3054741"/>
          </a:xfrm>
        </p:grpSpPr>
        <p:pic>
          <p:nvPicPr>
            <p:cNvPr id="73738" name="Picture 5"/>
            <p:cNvPicPr>
              <a:picLocks noChangeAspect="1" noChangeArrowheads="1"/>
            </p:cNvPicPr>
            <p:nvPr/>
          </p:nvPicPr>
          <p:blipFill>
            <a:blip r:embed="rId3" cstate="print"/>
            <a:srcRect/>
            <a:stretch>
              <a:fillRect/>
            </a:stretch>
          </p:blipFill>
          <p:spPr bwMode="auto">
            <a:xfrm rot="-5340000">
              <a:off x="1955895" y="776505"/>
              <a:ext cx="500497" cy="2599715"/>
            </a:xfrm>
            <a:prstGeom prst="rect">
              <a:avLst/>
            </a:prstGeom>
            <a:noFill/>
            <a:ln w="9525">
              <a:noFill/>
              <a:miter lim="800000"/>
              <a:headEnd/>
              <a:tailEnd/>
            </a:ln>
          </p:spPr>
        </p:pic>
        <p:pic>
          <p:nvPicPr>
            <p:cNvPr id="73739" name="Picture 6"/>
            <p:cNvPicPr>
              <a:picLocks noChangeAspect="1" noChangeArrowheads="1"/>
            </p:cNvPicPr>
            <p:nvPr/>
          </p:nvPicPr>
          <p:blipFill>
            <a:blip r:embed="rId4" cstate="print"/>
            <a:srcRect/>
            <a:stretch>
              <a:fillRect/>
            </a:stretch>
          </p:blipFill>
          <p:spPr bwMode="auto">
            <a:xfrm rot="-5340000">
              <a:off x="1867293" y="3262433"/>
              <a:ext cx="667485" cy="2569360"/>
            </a:xfrm>
            <a:prstGeom prst="rect">
              <a:avLst/>
            </a:prstGeom>
            <a:noFill/>
            <a:ln w="9525">
              <a:noFill/>
              <a:miter lim="800000"/>
              <a:headEnd/>
              <a:tailEnd/>
            </a:ln>
          </p:spPr>
        </p:pic>
        <p:pic>
          <p:nvPicPr>
            <p:cNvPr id="73740" name="Picture 7"/>
            <p:cNvPicPr>
              <a:picLocks noChangeAspect="1" noChangeArrowheads="1"/>
            </p:cNvPicPr>
            <p:nvPr/>
          </p:nvPicPr>
          <p:blipFill>
            <a:blip r:embed="rId5" cstate="print"/>
            <a:srcRect/>
            <a:stretch>
              <a:fillRect/>
            </a:stretch>
          </p:blipFill>
          <p:spPr bwMode="auto">
            <a:xfrm rot="-5340000">
              <a:off x="1927218" y="1345187"/>
              <a:ext cx="573710" cy="2569360"/>
            </a:xfrm>
            <a:prstGeom prst="rect">
              <a:avLst/>
            </a:prstGeom>
            <a:noFill/>
            <a:ln w="9525">
              <a:noFill/>
              <a:miter lim="800000"/>
              <a:headEnd/>
              <a:tailEnd/>
            </a:ln>
          </p:spPr>
        </p:pic>
        <p:pic>
          <p:nvPicPr>
            <p:cNvPr id="73741" name="Picture 8"/>
            <p:cNvPicPr>
              <a:picLocks noChangeAspect="1" noChangeArrowheads="1"/>
            </p:cNvPicPr>
            <p:nvPr/>
          </p:nvPicPr>
          <p:blipFill>
            <a:blip r:embed="rId6" cstate="print"/>
            <a:srcRect/>
            <a:stretch>
              <a:fillRect/>
            </a:stretch>
          </p:blipFill>
          <p:spPr bwMode="auto">
            <a:xfrm rot="-5340000">
              <a:off x="1914180" y="1954199"/>
              <a:ext cx="600250" cy="2569360"/>
            </a:xfrm>
            <a:prstGeom prst="rect">
              <a:avLst/>
            </a:prstGeom>
            <a:noFill/>
            <a:ln w="9525">
              <a:noFill/>
              <a:miter lim="800000"/>
              <a:headEnd/>
              <a:tailEnd/>
            </a:ln>
          </p:spPr>
        </p:pic>
        <p:pic>
          <p:nvPicPr>
            <p:cNvPr id="10" name="Picture 9"/>
            <p:cNvPicPr/>
            <p:nvPr/>
          </p:nvPicPr>
          <p:blipFill>
            <a:blip r:embed="rId7" cstate="print"/>
            <a:srcRect/>
            <a:stretch>
              <a:fillRect/>
            </a:stretch>
          </p:blipFill>
          <p:spPr bwMode="auto">
            <a:xfrm rot="16260000">
              <a:off x="1904482" y="2593449"/>
              <a:ext cx="620792" cy="2569542"/>
            </a:xfrm>
            <a:prstGeom prst="rect">
              <a:avLst/>
            </a:prstGeom>
            <a:solidFill>
              <a:schemeClr val="tx2">
                <a:lumMod val="20000"/>
                <a:lumOff val="80000"/>
              </a:schemeClr>
            </a:solidFill>
            <a:ln w="9525">
              <a:noFill/>
              <a:miter lim="800000"/>
              <a:headEnd/>
              <a:tailEnd/>
            </a:ln>
          </p:spPr>
        </p:pic>
        <p:sp>
          <p:nvSpPr>
            <p:cNvPr id="11" name="Oval 10"/>
            <p:cNvSpPr/>
            <p:nvPr/>
          </p:nvSpPr>
          <p:spPr>
            <a:xfrm>
              <a:off x="1905199" y="3658324"/>
              <a:ext cx="457372" cy="381049"/>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dirty="0"/>
                <a:t>2</a:t>
              </a:r>
            </a:p>
          </p:txBody>
        </p:sp>
        <p:sp>
          <p:nvSpPr>
            <p:cNvPr id="12" name="Oval 11"/>
            <p:cNvSpPr/>
            <p:nvPr/>
          </p:nvSpPr>
          <p:spPr>
            <a:xfrm>
              <a:off x="1905199" y="3048645"/>
              <a:ext cx="457372" cy="381049"/>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dirty="0"/>
                <a:t>3</a:t>
              </a:r>
            </a:p>
          </p:txBody>
        </p:sp>
        <p:sp>
          <p:nvSpPr>
            <p:cNvPr id="13" name="Oval 12"/>
            <p:cNvSpPr/>
            <p:nvPr/>
          </p:nvSpPr>
          <p:spPr>
            <a:xfrm>
              <a:off x="1905199" y="2438967"/>
              <a:ext cx="457372" cy="381049"/>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dirty="0"/>
                <a:t>4</a:t>
              </a:r>
            </a:p>
          </p:txBody>
        </p:sp>
        <p:sp>
          <p:nvSpPr>
            <p:cNvPr id="14" name="Oval 13"/>
            <p:cNvSpPr/>
            <p:nvPr/>
          </p:nvSpPr>
          <p:spPr>
            <a:xfrm>
              <a:off x="1897259" y="1829289"/>
              <a:ext cx="457372" cy="381049"/>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dirty="0"/>
                <a:t>5</a:t>
              </a:r>
            </a:p>
          </p:txBody>
        </p:sp>
        <p:sp>
          <p:nvSpPr>
            <p:cNvPr id="15" name="Oval 14"/>
            <p:cNvSpPr/>
            <p:nvPr/>
          </p:nvSpPr>
          <p:spPr>
            <a:xfrm>
              <a:off x="1905199" y="4266413"/>
              <a:ext cx="457372" cy="381049"/>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dirty="0"/>
                <a:t>1</a:t>
              </a:r>
            </a:p>
          </p:txBody>
        </p:sp>
      </p:grpSp>
      <p:pic>
        <p:nvPicPr>
          <p:cNvPr id="73733" name="Picture 5" descr="MCj04260520000[1]"/>
          <p:cNvPicPr>
            <a:picLocks noChangeAspect="1" noChangeArrowheads="1"/>
          </p:cNvPicPr>
          <p:nvPr/>
        </p:nvPicPr>
        <p:blipFill>
          <a:blip r:embed="rId8" cstate="print"/>
          <a:srcRect/>
          <a:stretch>
            <a:fillRect/>
          </a:stretch>
        </p:blipFill>
        <p:spPr bwMode="auto">
          <a:xfrm>
            <a:off x="1258888" y="4592638"/>
            <a:ext cx="357187" cy="390525"/>
          </a:xfrm>
          <a:prstGeom prst="rect">
            <a:avLst/>
          </a:prstGeom>
          <a:solidFill>
            <a:srgbClr val="99FFCC"/>
          </a:solidFill>
          <a:ln w="9525">
            <a:noFill/>
            <a:miter lim="800000"/>
            <a:headEnd/>
            <a:tailEnd/>
          </a:ln>
        </p:spPr>
      </p:pic>
      <p:pic>
        <p:nvPicPr>
          <p:cNvPr id="73734" name="Picture 5" descr="MCj04260520000[1]"/>
          <p:cNvPicPr>
            <a:picLocks noChangeAspect="1" noChangeArrowheads="1"/>
          </p:cNvPicPr>
          <p:nvPr/>
        </p:nvPicPr>
        <p:blipFill>
          <a:blip r:embed="rId8" cstate="print"/>
          <a:srcRect/>
          <a:stretch>
            <a:fillRect/>
          </a:stretch>
        </p:blipFill>
        <p:spPr bwMode="auto">
          <a:xfrm>
            <a:off x="1219200" y="3905250"/>
            <a:ext cx="357188" cy="390525"/>
          </a:xfrm>
          <a:prstGeom prst="rect">
            <a:avLst/>
          </a:prstGeom>
          <a:solidFill>
            <a:srgbClr val="99FFCC"/>
          </a:solidFill>
          <a:ln w="9525">
            <a:noFill/>
            <a:miter lim="800000"/>
            <a:headEnd/>
            <a:tailEnd/>
          </a:ln>
        </p:spPr>
      </p:pic>
      <p:pic>
        <p:nvPicPr>
          <p:cNvPr id="73735" name="Picture 5" descr="MCj04260520000[1]"/>
          <p:cNvPicPr>
            <a:picLocks noChangeAspect="1" noChangeArrowheads="1"/>
          </p:cNvPicPr>
          <p:nvPr/>
        </p:nvPicPr>
        <p:blipFill>
          <a:blip r:embed="rId8" cstate="print"/>
          <a:srcRect/>
          <a:stretch>
            <a:fillRect/>
          </a:stretch>
        </p:blipFill>
        <p:spPr bwMode="auto">
          <a:xfrm>
            <a:off x="1287463" y="3284538"/>
            <a:ext cx="357187" cy="390525"/>
          </a:xfrm>
          <a:prstGeom prst="rect">
            <a:avLst/>
          </a:prstGeom>
          <a:solidFill>
            <a:srgbClr val="99FFCC"/>
          </a:solidFill>
          <a:ln w="9525">
            <a:noFill/>
            <a:miter lim="800000"/>
            <a:headEnd/>
            <a:tailEnd/>
          </a:ln>
        </p:spPr>
      </p:pic>
      <p:pic>
        <p:nvPicPr>
          <p:cNvPr id="73736" name="Picture 5" descr="MCj04260520000[1]"/>
          <p:cNvPicPr>
            <a:picLocks noChangeAspect="1" noChangeArrowheads="1"/>
          </p:cNvPicPr>
          <p:nvPr/>
        </p:nvPicPr>
        <p:blipFill>
          <a:blip r:embed="rId8" cstate="print"/>
          <a:srcRect/>
          <a:stretch>
            <a:fillRect/>
          </a:stretch>
        </p:blipFill>
        <p:spPr bwMode="auto">
          <a:xfrm>
            <a:off x="1287463" y="2674938"/>
            <a:ext cx="357187" cy="390525"/>
          </a:xfrm>
          <a:prstGeom prst="rect">
            <a:avLst/>
          </a:prstGeom>
          <a:solidFill>
            <a:srgbClr val="99FFCC"/>
          </a:solidFill>
          <a:ln w="9525">
            <a:noFill/>
            <a:miter lim="800000"/>
            <a:headEnd/>
            <a:tailEnd/>
          </a:ln>
        </p:spPr>
      </p:pic>
      <p:pic>
        <p:nvPicPr>
          <p:cNvPr id="73737" name="Picture 5" descr="MCj04260520000[1]"/>
          <p:cNvPicPr>
            <a:picLocks noChangeAspect="1" noChangeArrowheads="1"/>
          </p:cNvPicPr>
          <p:nvPr/>
        </p:nvPicPr>
        <p:blipFill>
          <a:blip r:embed="rId8" cstate="print"/>
          <a:srcRect/>
          <a:stretch>
            <a:fillRect/>
          </a:stretch>
        </p:blipFill>
        <p:spPr bwMode="auto">
          <a:xfrm>
            <a:off x="1319213" y="2127250"/>
            <a:ext cx="357187" cy="390525"/>
          </a:xfrm>
          <a:prstGeom prst="rect">
            <a:avLst/>
          </a:prstGeom>
          <a:solidFill>
            <a:srgbClr val="99FFCC"/>
          </a:solidFill>
          <a:ln w="9525">
            <a:noFill/>
            <a:miter lim="800000"/>
            <a:headEnd/>
            <a:tailEnd/>
          </a:ln>
        </p:spPr>
      </p:pic>
    </p:spTree>
  </p:cSld>
  <p:clrMapOvr>
    <a:masterClrMapping/>
  </p:clrMapOvr>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6"/>
          <p:cNvSpPr txBox="1">
            <a:spLocks noGrp="1" noChangeArrowheads="1"/>
          </p:cNvSpPr>
          <p:nvPr/>
        </p:nvSpPr>
        <p:spPr bwMode="auto">
          <a:xfrm>
            <a:off x="6553200" y="6245225"/>
            <a:ext cx="2133600" cy="476250"/>
          </a:xfrm>
          <a:prstGeom prst="rect">
            <a:avLst/>
          </a:prstGeom>
          <a:noFill/>
          <a:ln w="9525">
            <a:noFill/>
            <a:miter lim="800000"/>
            <a:headEnd/>
            <a:tailEnd/>
          </a:ln>
        </p:spPr>
        <p:txBody>
          <a:bodyPr/>
          <a:lstStyle/>
          <a:p>
            <a:pPr algn="r" eaLnBrk="0" hangingPunct="0"/>
            <a:fld id="{87FBE616-6F7B-42AC-AD8A-F671F6EF2804}" type="slidenum">
              <a:rPr lang="en-US" sz="1400">
                <a:solidFill>
                  <a:schemeClr val="tx1"/>
                </a:solidFill>
              </a:rPr>
              <a:pPr algn="r" eaLnBrk="0" hangingPunct="0"/>
              <a:t>63</a:t>
            </a:fld>
            <a:endParaRPr lang="en-US" sz="1400">
              <a:solidFill>
                <a:schemeClr val="tx1"/>
              </a:solidFill>
            </a:endParaRPr>
          </a:p>
        </p:txBody>
      </p:sp>
      <p:sp>
        <p:nvSpPr>
          <p:cNvPr id="5124" name="AutoShape 2"/>
          <p:cNvSpPr>
            <a:spLocks noChangeArrowheads="1"/>
          </p:cNvSpPr>
          <p:nvPr/>
        </p:nvSpPr>
        <p:spPr bwMode="auto">
          <a:xfrm>
            <a:off x="4394200" y="4356100"/>
            <a:ext cx="5054600" cy="673100"/>
          </a:xfrm>
          <a:prstGeom prst="roundRect">
            <a:avLst>
              <a:gd name="adj" fmla="val 12486"/>
            </a:avLst>
          </a:prstGeom>
          <a:noFill/>
          <a:ln w="9525" algn="ctr">
            <a:noFill/>
            <a:round/>
            <a:headEnd/>
            <a:tailEnd/>
          </a:ln>
        </p:spPr>
        <p:txBody>
          <a:bodyPr lIns="0" tIns="0" rIns="0" bIns="0" anchor="b"/>
          <a:lstStyle/>
          <a:p>
            <a:pPr marL="342900" indent="-342900" defTabSz="-13873163" eaLnBrk="0" hangingPunct="0"/>
            <a:endParaRPr lang="en-US" sz="3300">
              <a:solidFill>
                <a:srgbClr val="7B9899"/>
              </a:solidFill>
              <a:latin typeface="Georgia" pitchFamily="18" charset="0"/>
            </a:endParaRPr>
          </a:p>
        </p:txBody>
      </p:sp>
      <p:graphicFrame>
        <p:nvGraphicFramePr>
          <p:cNvPr id="5122" name="Object 15">
            <a:hlinkClick r:id="" action="ppaction://ole?verb=0"/>
          </p:cNvPr>
          <p:cNvGraphicFramePr>
            <a:graphicFrameLocks/>
          </p:cNvGraphicFramePr>
          <p:nvPr/>
        </p:nvGraphicFramePr>
        <p:xfrm>
          <a:off x="4572000" y="3733800"/>
          <a:ext cx="1255713" cy="2409825"/>
        </p:xfrm>
        <a:graphic>
          <a:graphicData uri="http://schemas.openxmlformats.org/presentationml/2006/ole">
            <p:oleObj spid="_x0000_s5122" name="Clip" r:id="rId4" imgW="1253536" imgH="2405649" progId="">
              <p:embed/>
            </p:oleObj>
          </a:graphicData>
        </a:graphic>
      </p:graphicFrame>
      <p:sp>
        <p:nvSpPr>
          <p:cNvPr id="5125" name="AutoShape 6"/>
          <p:cNvSpPr>
            <a:spLocks noChangeArrowheads="1"/>
          </p:cNvSpPr>
          <p:nvPr/>
        </p:nvSpPr>
        <p:spPr bwMode="auto">
          <a:xfrm>
            <a:off x="4572000" y="1600200"/>
            <a:ext cx="4114800" cy="1447800"/>
          </a:xfrm>
          <a:prstGeom prst="wedgeRoundRectCallout">
            <a:avLst>
              <a:gd name="adj1" fmla="val -27463"/>
              <a:gd name="adj2" fmla="val 94824"/>
              <a:gd name="adj3" fmla="val 16667"/>
            </a:avLst>
          </a:prstGeom>
          <a:noFill/>
          <a:ln w="12700">
            <a:solidFill>
              <a:schemeClr val="tx1"/>
            </a:solidFill>
            <a:miter lim="800000"/>
            <a:headEnd/>
            <a:tailEnd/>
          </a:ln>
        </p:spPr>
        <p:txBody>
          <a:bodyPr wrap="none" anchor="ctr"/>
          <a:lstStyle/>
          <a:p>
            <a:pPr eaLnBrk="0" hangingPunct="0"/>
            <a:endParaRPr lang="en-US"/>
          </a:p>
        </p:txBody>
      </p:sp>
      <p:sp>
        <p:nvSpPr>
          <p:cNvPr id="5126" name="Rectangle 7"/>
          <p:cNvSpPr>
            <a:spLocks noChangeArrowheads="1"/>
          </p:cNvSpPr>
          <p:nvPr/>
        </p:nvSpPr>
        <p:spPr bwMode="auto">
          <a:xfrm>
            <a:off x="4724400" y="1828800"/>
            <a:ext cx="4016375" cy="1196975"/>
          </a:xfrm>
          <a:prstGeom prst="rect">
            <a:avLst/>
          </a:prstGeom>
          <a:noFill/>
          <a:ln w="12700">
            <a:noFill/>
            <a:miter lim="800000"/>
            <a:headEnd/>
            <a:tailEnd/>
          </a:ln>
        </p:spPr>
        <p:txBody>
          <a:bodyPr lIns="90488" tIns="44450" rIns="90488" bIns="44450">
            <a:spAutoFit/>
          </a:bodyPr>
          <a:lstStyle/>
          <a:p>
            <a:pPr eaLnBrk="0" hangingPunct="0"/>
            <a:r>
              <a:rPr lang="en-US">
                <a:solidFill>
                  <a:schemeClr val="tx1"/>
                </a:solidFill>
              </a:rPr>
              <a:t>We are at the end of the </a:t>
            </a:r>
            <a:r>
              <a:rPr lang="en-US">
                <a:solidFill>
                  <a:srgbClr val="FF0000"/>
                </a:solidFill>
              </a:rPr>
              <a:t>sixth month</a:t>
            </a:r>
            <a:r>
              <a:rPr lang="en-US">
                <a:solidFill>
                  <a:schemeClr val="tx1"/>
                </a:solidFill>
              </a:rPr>
              <a:t>, but only 5 segments have been  completed. The budget that can be earned is for 5 segments = </a:t>
            </a:r>
            <a:r>
              <a:rPr lang="en-US" b="1">
                <a:solidFill>
                  <a:srgbClr val="FF0000"/>
                </a:solidFill>
              </a:rPr>
              <a:t>50 crores</a:t>
            </a:r>
          </a:p>
        </p:txBody>
      </p:sp>
      <p:sp>
        <p:nvSpPr>
          <p:cNvPr id="5127" name="Rectangle 9"/>
          <p:cNvSpPr>
            <a:spLocks noGrp="1" noChangeArrowheads="1"/>
          </p:cNvSpPr>
          <p:nvPr>
            <p:ph type="title" idx="4294967295"/>
          </p:nvPr>
        </p:nvSpPr>
        <p:spPr>
          <a:xfrm>
            <a:off x="381000" y="0"/>
            <a:ext cx="7994650" cy="1187450"/>
          </a:xfrm>
        </p:spPr>
        <p:txBody>
          <a:bodyPr lIns="0" tIns="0" rIns="0" bIns="0"/>
          <a:lstStyle/>
          <a:p>
            <a:r>
              <a:rPr lang="en-US" smtClean="0"/>
              <a:t>Earned Value - EV</a:t>
            </a:r>
          </a:p>
        </p:txBody>
      </p:sp>
      <p:grpSp>
        <p:nvGrpSpPr>
          <p:cNvPr id="5128" name="Group 41"/>
          <p:cNvGrpSpPr>
            <a:grpSpLocks/>
          </p:cNvGrpSpPr>
          <p:nvPr/>
        </p:nvGrpSpPr>
        <p:grpSpPr bwMode="auto">
          <a:xfrm>
            <a:off x="457200" y="2359025"/>
            <a:ext cx="2600325" cy="3055938"/>
            <a:chOff x="906286" y="1826114"/>
            <a:chExt cx="2599715" cy="3054741"/>
          </a:xfrm>
        </p:grpSpPr>
        <p:pic>
          <p:nvPicPr>
            <p:cNvPr id="5129" name="Picture 37"/>
            <p:cNvPicPr>
              <a:picLocks noChangeAspect="1" noChangeArrowheads="1"/>
            </p:cNvPicPr>
            <p:nvPr/>
          </p:nvPicPr>
          <p:blipFill>
            <a:blip r:embed="rId5" cstate="print"/>
            <a:srcRect/>
            <a:stretch>
              <a:fillRect/>
            </a:stretch>
          </p:blipFill>
          <p:spPr bwMode="auto">
            <a:xfrm rot="-5340000">
              <a:off x="1955895" y="776505"/>
              <a:ext cx="500497" cy="2599715"/>
            </a:xfrm>
            <a:prstGeom prst="rect">
              <a:avLst/>
            </a:prstGeom>
            <a:noFill/>
            <a:ln w="9525">
              <a:noFill/>
              <a:miter lim="800000"/>
              <a:headEnd/>
              <a:tailEnd/>
            </a:ln>
          </p:spPr>
        </p:pic>
        <p:pic>
          <p:nvPicPr>
            <p:cNvPr id="5130" name="Picture 23"/>
            <p:cNvPicPr>
              <a:picLocks noChangeAspect="1" noChangeArrowheads="1"/>
            </p:cNvPicPr>
            <p:nvPr/>
          </p:nvPicPr>
          <p:blipFill>
            <a:blip r:embed="rId6" cstate="print"/>
            <a:srcRect/>
            <a:stretch>
              <a:fillRect/>
            </a:stretch>
          </p:blipFill>
          <p:spPr bwMode="auto">
            <a:xfrm rot="-5340000">
              <a:off x="1867293" y="3262433"/>
              <a:ext cx="667485" cy="2569360"/>
            </a:xfrm>
            <a:prstGeom prst="rect">
              <a:avLst/>
            </a:prstGeom>
            <a:noFill/>
            <a:ln w="9525">
              <a:noFill/>
              <a:miter lim="800000"/>
              <a:headEnd/>
              <a:tailEnd/>
            </a:ln>
          </p:spPr>
        </p:pic>
        <p:pic>
          <p:nvPicPr>
            <p:cNvPr id="5131" name="Picture 25"/>
            <p:cNvPicPr>
              <a:picLocks noChangeAspect="1" noChangeArrowheads="1"/>
            </p:cNvPicPr>
            <p:nvPr/>
          </p:nvPicPr>
          <p:blipFill>
            <a:blip r:embed="rId7" cstate="print"/>
            <a:srcRect/>
            <a:stretch>
              <a:fillRect/>
            </a:stretch>
          </p:blipFill>
          <p:spPr bwMode="auto">
            <a:xfrm rot="-5340000">
              <a:off x="1927218" y="1345187"/>
              <a:ext cx="573710" cy="2569360"/>
            </a:xfrm>
            <a:prstGeom prst="rect">
              <a:avLst/>
            </a:prstGeom>
            <a:noFill/>
            <a:ln w="9525">
              <a:noFill/>
              <a:miter lim="800000"/>
              <a:headEnd/>
              <a:tailEnd/>
            </a:ln>
          </p:spPr>
        </p:pic>
        <p:pic>
          <p:nvPicPr>
            <p:cNvPr id="5132" name="Picture 26"/>
            <p:cNvPicPr>
              <a:picLocks noChangeAspect="1" noChangeArrowheads="1"/>
            </p:cNvPicPr>
            <p:nvPr/>
          </p:nvPicPr>
          <p:blipFill>
            <a:blip r:embed="rId8" cstate="print"/>
            <a:srcRect/>
            <a:stretch>
              <a:fillRect/>
            </a:stretch>
          </p:blipFill>
          <p:spPr bwMode="auto">
            <a:xfrm rot="-5340000">
              <a:off x="1914180" y="1954199"/>
              <a:ext cx="600250" cy="2569360"/>
            </a:xfrm>
            <a:prstGeom prst="rect">
              <a:avLst/>
            </a:prstGeom>
            <a:noFill/>
            <a:ln w="9525">
              <a:noFill/>
              <a:miter lim="800000"/>
              <a:headEnd/>
              <a:tailEnd/>
            </a:ln>
          </p:spPr>
        </p:pic>
        <p:pic>
          <p:nvPicPr>
            <p:cNvPr id="28" name="Picture 27"/>
            <p:cNvPicPr/>
            <p:nvPr/>
          </p:nvPicPr>
          <p:blipFill>
            <a:blip r:embed="rId9" cstate="print"/>
            <a:srcRect/>
            <a:stretch>
              <a:fillRect/>
            </a:stretch>
          </p:blipFill>
          <p:spPr bwMode="auto">
            <a:xfrm rot="16260000">
              <a:off x="1904638" y="2593962"/>
              <a:ext cx="620470" cy="2569559"/>
            </a:xfrm>
            <a:prstGeom prst="rect">
              <a:avLst/>
            </a:prstGeom>
            <a:solidFill>
              <a:schemeClr val="tx2">
                <a:lumMod val="20000"/>
                <a:lumOff val="80000"/>
              </a:schemeClr>
            </a:solidFill>
            <a:ln w="9525">
              <a:noFill/>
              <a:miter lim="800000"/>
              <a:headEnd/>
              <a:tailEnd/>
            </a:ln>
          </p:spPr>
        </p:pic>
        <p:sp>
          <p:nvSpPr>
            <p:cNvPr id="31" name="Oval 30"/>
            <p:cNvSpPr/>
            <p:nvPr/>
          </p:nvSpPr>
          <p:spPr>
            <a:xfrm>
              <a:off x="1904590" y="3657371"/>
              <a:ext cx="457093" cy="380851"/>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dirty="0"/>
                <a:t>2</a:t>
              </a:r>
            </a:p>
          </p:txBody>
        </p:sp>
        <p:sp>
          <p:nvSpPr>
            <p:cNvPr id="32" name="Oval 31"/>
            <p:cNvSpPr/>
            <p:nvPr/>
          </p:nvSpPr>
          <p:spPr>
            <a:xfrm>
              <a:off x="1904590" y="3048010"/>
              <a:ext cx="457093" cy="380851"/>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dirty="0"/>
                <a:t>3</a:t>
              </a:r>
            </a:p>
          </p:txBody>
        </p:sp>
        <p:sp>
          <p:nvSpPr>
            <p:cNvPr id="33" name="Oval 32"/>
            <p:cNvSpPr/>
            <p:nvPr/>
          </p:nvSpPr>
          <p:spPr>
            <a:xfrm>
              <a:off x="1904590" y="2438649"/>
              <a:ext cx="457093" cy="380851"/>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dirty="0"/>
                <a:t>4</a:t>
              </a:r>
            </a:p>
          </p:txBody>
        </p:sp>
        <p:sp>
          <p:nvSpPr>
            <p:cNvPr id="34" name="Oval 33"/>
            <p:cNvSpPr/>
            <p:nvPr/>
          </p:nvSpPr>
          <p:spPr>
            <a:xfrm>
              <a:off x="1896654" y="1829288"/>
              <a:ext cx="457093" cy="380851"/>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dirty="0"/>
                <a:t>5</a:t>
              </a:r>
            </a:p>
          </p:txBody>
        </p:sp>
        <p:sp>
          <p:nvSpPr>
            <p:cNvPr id="39" name="Oval 38"/>
            <p:cNvSpPr/>
            <p:nvPr/>
          </p:nvSpPr>
          <p:spPr>
            <a:xfrm>
              <a:off x="1904590" y="4266733"/>
              <a:ext cx="457093" cy="380851"/>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dirty="0"/>
                <a:t>1</a:t>
              </a:r>
            </a:p>
          </p:txBody>
        </p:sp>
      </p:grpSp>
    </p:spTree>
  </p:cSld>
  <p:clrMapOvr>
    <a:masterClrMapping/>
  </p:clrMapOvr>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6"/>
          <p:cNvSpPr txBox="1">
            <a:spLocks noGrp="1" noChangeArrowheads="1"/>
          </p:cNvSpPr>
          <p:nvPr/>
        </p:nvSpPr>
        <p:spPr bwMode="auto">
          <a:xfrm>
            <a:off x="6781800" y="6381750"/>
            <a:ext cx="2133600" cy="476250"/>
          </a:xfrm>
          <a:prstGeom prst="rect">
            <a:avLst/>
          </a:prstGeom>
          <a:noFill/>
          <a:ln w="9525">
            <a:noFill/>
            <a:miter lim="800000"/>
            <a:headEnd/>
            <a:tailEnd/>
          </a:ln>
        </p:spPr>
        <p:txBody>
          <a:bodyPr/>
          <a:lstStyle/>
          <a:p>
            <a:pPr algn="r" eaLnBrk="0" hangingPunct="0"/>
            <a:fld id="{E51DA635-9950-4387-AF43-EFE99B39B018}" type="slidenum">
              <a:rPr lang="en-US" sz="1400">
                <a:solidFill>
                  <a:schemeClr val="tx1"/>
                </a:solidFill>
              </a:rPr>
              <a:pPr algn="r" eaLnBrk="0" hangingPunct="0"/>
              <a:t>64</a:t>
            </a:fld>
            <a:endParaRPr lang="en-US" sz="1400">
              <a:solidFill>
                <a:schemeClr val="tx1"/>
              </a:solidFill>
            </a:endParaRPr>
          </a:p>
        </p:txBody>
      </p:sp>
      <p:sp>
        <p:nvSpPr>
          <p:cNvPr id="74755" name="Rectangle 2"/>
          <p:cNvSpPr>
            <a:spLocks noGrp="1" noChangeArrowheads="1"/>
          </p:cNvSpPr>
          <p:nvPr>
            <p:ph type="title" idx="4294967295"/>
          </p:nvPr>
        </p:nvSpPr>
        <p:spPr/>
        <p:txBody>
          <a:bodyPr lIns="0" tIns="0" rIns="0" bIns="0"/>
          <a:lstStyle/>
          <a:p>
            <a:r>
              <a:rPr lang="en-US" smtClean="0"/>
              <a:t>Schedule Variance</a:t>
            </a:r>
          </a:p>
        </p:txBody>
      </p:sp>
      <p:sp>
        <p:nvSpPr>
          <p:cNvPr id="74756" name="Rectangle 3"/>
          <p:cNvSpPr>
            <a:spLocks noChangeArrowheads="1"/>
          </p:cNvSpPr>
          <p:nvPr/>
        </p:nvSpPr>
        <p:spPr bwMode="auto">
          <a:xfrm>
            <a:off x="1371600" y="4699000"/>
            <a:ext cx="350838" cy="454025"/>
          </a:xfrm>
          <a:prstGeom prst="rect">
            <a:avLst/>
          </a:prstGeom>
          <a:noFill/>
          <a:ln w="12700">
            <a:noFill/>
            <a:miter lim="800000"/>
            <a:headEnd/>
            <a:tailEnd/>
          </a:ln>
        </p:spPr>
        <p:txBody>
          <a:bodyPr wrap="none" lIns="90488" tIns="44450" rIns="90488" bIns="44450">
            <a:spAutoFit/>
          </a:bodyPr>
          <a:lstStyle/>
          <a:p>
            <a:pPr eaLnBrk="0" hangingPunct="0"/>
            <a:r>
              <a:rPr lang="en-US" sz="2400">
                <a:solidFill>
                  <a:schemeClr val="tx1"/>
                </a:solidFill>
              </a:rPr>
              <a:t>$</a:t>
            </a:r>
          </a:p>
        </p:txBody>
      </p:sp>
      <p:sp>
        <p:nvSpPr>
          <p:cNvPr id="74757" name="Freeform 4"/>
          <p:cNvSpPr>
            <a:spLocks/>
          </p:cNvSpPr>
          <p:nvPr/>
        </p:nvSpPr>
        <p:spPr bwMode="auto">
          <a:xfrm>
            <a:off x="1762125" y="3352800"/>
            <a:ext cx="5522913" cy="2840038"/>
          </a:xfrm>
          <a:custGeom>
            <a:avLst/>
            <a:gdLst>
              <a:gd name="T0" fmla="*/ 0 w 3479"/>
              <a:gd name="T1" fmla="*/ 0 h 1789"/>
              <a:gd name="T2" fmla="*/ 2147483647 w 3479"/>
              <a:gd name="T3" fmla="*/ 0 h 1789"/>
              <a:gd name="T4" fmla="*/ 2147483647 w 3479"/>
              <a:gd name="T5" fmla="*/ 2147483647 h 1789"/>
              <a:gd name="T6" fmla="*/ 0 w 3479"/>
              <a:gd name="T7" fmla="*/ 2147483647 h 1789"/>
              <a:gd name="T8" fmla="*/ 0 w 3479"/>
              <a:gd name="T9" fmla="*/ 0 h 1789"/>
              <a:gd name="T10" fmla="*/ 0 60000 65536"/>
              <a:gd name="T11" fmla="*/ 0 60000 65536"/>
              <a:gd name="T12" fmla="*/ 0 60000 65536"/>
              <a:gd name="T13" fmla="*/ 0 60000 65536"/>
              <a:gd name="T14" fmla="*/ 0 60000 65536"/>
              <a:gd name="T15" fmla="*/ 0 w 3479"/>
              <a:gd name="T16" fmla="*/ 0 h 1789"/>
              <a:gd name="T17" fmla="*/ 3479 w 3479"/>
              <a:gd name="T18" fmla="*/ 1789 h 1789"/>
            </a:gdLst>
            <a:ahLst/>
            <a:cxnLst>
              <a:cxn ang="T10">
                <a:pos x="T0" y="T1"/>
              </a:cxn>
              <a:cxn ang="T11">
                <a:pos x="T2" y="T3"/>
              </a:cxn>
              <a:cxn ang="T12">
                <a:pos x="T4" y="T5"/>
              </a:cxn>
              <a:cxn ang="T13">
                <a:pos x="T6" y="T7"/>
              </a:cxn>
              <a:cxn ang="T14">
                <a:pos x="T8" y="T9"/>
              </a:cxn>
            </a:cxnLst>
            <a:rect l="T15" t="T16" r="T17" b="T18"/>
            <a:pathLst>
              <a:path w="3479" h="1789">
                <a:moveTo>
                  <a:pt x="0" y="0"/>
                </a:moveTo>
                <a:lnTo>
                  <a:pt x="3478" y="0"/>
                </a:lnTo>
                <a:lnTo>
                  <a:pt x="3478" y="1788"/>
                </a:lnTo>
                <a:lnTo>
                  <a:pt x="0" y="1788"/>
                </a:lnTo>
                <a:lnTo>
                  <a:pt x="0" y="0"/>
                </a:lnTo>
              </a:path>
            </a:pathLst>
          </a:custGeom>
          <a:noFill/>
          <a:ln w="12700" cap="rnd">
            <a:noFill/>
            <a:round/>
            <a:headEnd/>
            <a:tailEnd/>
          </a:ln>
        </p:spPr>
        <p:txBody>
          <a:bodyPr/>
          <a:lstStyle/>
          <a:p>
            <a:endParaRPr lang="en-US"/>
          </a:p>
        </p:txBody>
      </p:sp>
      <p:sp>
        <p:nvSpPr>
          <p:cNvPr id="74758" name="Freeform 5"/>
          <p:cNvSpPr>
            <a:spLocks/>
          </p:cNvSpPr>
          <p:nvPr/>
        </p:nvSpPr>
        <p:spPr bwMode="auto">
          <a:xfrm>
            <a:off x="1762125" y="3352800"/>
            <a:ext cx="5553075" cy="2819400"/>
          </a:xfrm>
          <a:custGeom>
            <a:avLst/>
            <a:gdLst>
              <a:gd name="T0" fmla="*/ 0 w 3485"/>
              <a:gd name="T1" fmla="*/ 0 h 1795"/>
              <a:gd name="T2" fmla="*/ 2147483647 w 3485"/>
              <a:gd name="T3" fmla="*/ 0 h 1795"/>
              <a:gd name="T4" fmla="*/ 2147483647 w 3485"/>
              <a:gd name="T5" fmla="*/ 2147483647 h 1795"/>
              <a:gd name="T6" fmla="*/ 0 w 3485"/>
              <a:gd name="T7" fmla="*/ 2147483647 h 1795"/>
              <a:gd name="T8" fmla="*/ 0 w 3485"/>
              <a:gd name="T9" fmla="*/ 0 h 1795"/>
              <a:gd name="T10" fmla="*/ 0 60000 65536"/>
              <a:gd name="T11" fmla="*/ 0 60000 65536"/>
              <a:gd name="T12" fmla="*/ 0 60000 65536"/>
              <a:gd name="T13" fmla="*/ 0 60000 65536"/>
              <a:gd name="T14" fmla="*/ 0 60000 65536"/>
              <a:gd name="T15" fmla="*/ 0 w 3485"/>
              <a:gd name="T16" fmla="*/ 0 h 1795"/>
              <a:gd name="T17" fmla="*/ 3485 w 3485"/>
              <a:gd name="T18" fmla="*/ 1795 h 1795"/>
            </a:gdLst>
            <a:ahLst/>
            <a:cxnLst>
              <a:cxn ang="T10">
                <a:pos x="T0" y="T1"/>
              </a:cxn>
              <a:cxn ang="T11">
                <a:pos x="T2" y="T3"/>
              </a:cxn>
              <a:cxn ang="T12">
                <a:pos x="T4" y="T5"/>
              </a:cxn>
              <a:cxn ang="T13">
                <a:pos x="T6" y="T7"/>
              </a:cxn>
              <a:cxn ang="T14">
                <a:pos x="T8" y="T9"/>
              </a:cxn>
            </a:cxnLst>
            <a:rect l="T15" t="T16" r="T17" b="T18"/>
            <a:pathLst>
              <a:path w="3485" h="1795">
                <a:moveTo>
                  <a:pt x="0" y="0"/>
                </a:moveTo>
                <a:lnTo>
                  <a:pt x="3484" y="0"/>
                </a:lnTo>
                <a:lnTo>
                  <a:pt x="3484" y="1794"/>
                </a:lnTo>
                <a:lnTo>
                  <a:pt x="0" y="1794"/>
                </a:lnTo>
                <a:lnTo>
                  <a:pt x="0" y="0"/>
                </a:lnTo>
              </a:path>
            </a:pathLst>
          </a:custGeom>
          <a:solidFill>
            <a:srgbClr val="FFFFCC">
              <a:alpha val="50195"/>
            </a:srgbClr>
          </a:solidFill>
          <a:ln w="12700" cap="rnd">
            <a:solidFill>
              <a:srgbClr val="DDDDDD"/>
            </a:solidFill>
            <a:round/>
            <a:headEnd/>
            <a:tailEnd/>
          </a:ln>
        </p:spPr>
        <p:txBody>
          <a:bodyPr/>
          <a:lstStyle/>
          <a:p>
            <a:endParaRPr lang="en-US"/>
          </a:p>
        </p:txBody>
      </p:sp>
      <p:sp>
        <p:nvSpPr>
          <p:cNvPr id="74759" name="Line 6"/>
          <p:cNvSpPr>
            <a:spLocks noChangeShapeType="1"/>
          </p:cNvSpPr>
          <p:nvPr/>
        </p:nvSpPr>
        <p:spPr bwMode="auto">
          <a:xfrm>
            <a:off x="1776413" y="6200775"/>
            <a:ext cx="5503862" cy="0"/>
          </a:xfrm>
          <a:prstGeom prst="line">
            <a:avLst/>
          </a:prstGeom>
          <a:noFill/>
          <a:ln w="12700">
            <a:solidFill>
              <a:srgbClr val="000000"/>
            </a:solidFill>
            <a:round/>
            <a:headEnd/>
            <a:tailEnd/>
          </a:ln>
        </p:spPr>
        <p:txBody>
          <a:bodyPr wrap="none" anchor="ctr"/>
          <a:lstStyle/>
          <a:p>
            <a:endParaRPr lang="en-US"/>
          </a:p>
        </p:txBody>
      </p:sp>
      <p:sp>
        <p:nvSpPr>
          <p:cNvPr id="74760" name="Freeform 7"/>
          <p:cNvSpPr>
            <a:spLocks/>
          </p:cNvSpPr>
          <p:nvPr/>
        </p:nvSpPr>
        <p:spPr bwMode="auto">
          <a:xfrm>
            <a:off x="1762125" y="6124575"/>
            <a:ext cx="504825" cy="61913"/>
          </a:xfrm>
          <a:custGeom>
            <a:avLst/>
            <a:gdLst>
              <a:gd name="T0" fmla="*/ 0 w 318"/>
              <a:gd name="T1" fmla="*/ 2147483647 h 39"/>
              <a:gd name="T2" fmla="*/ 2147483647 w 318"/>
              <a:gd name="T3" fmla="*/ 2147483647 h 39"/>
              <a:gd name="T4" fmla="*/ 2147483647 w 318"/>
              <a:gd name="T5" fmla="*/ 0 h 39"/>
              <a:gd name="T6" fmla="*/ 0 60000 65536"/>
              <a:gd name="T7" fmla="*/ 0 60000 65536"/>
              <a:gd name="T8" fmla="*/ 0 60000 65536"/>
              <a:gd name="T9" fmla="*/ 0 w 318"/>
              <a:gd name="T10" fmla="*/ 0 h 39"/>
              <a:gd name="T11" fmla="*/ 318 w 318"/>
              <a:gd name="T12" fmla="*/ 39 h 39"/>
            </a:gdLst>
            <a:ahLst/>
            <a:cxnLst>
              <a:cxn ang="T6">
                <a:pos x="T0" y="T1"/>
              </a:cxn>
              <a:cxn ang="T7">
                <a:pos x="T2" y="T3"/>
              </a:cxn>
              <a:cxn ang="T8">
                <a:pos x="T4" y="T5"/>
              </a:cxn>
            </a:cxnLst>
            <a:rect l="T9" t="T10" r="T11" b="T12"/>
            <a:pathLst>
              <a:path w="318" h="39">
                <a:moveTo>
                  <a:pt x="0" y="38"/>
                </a:moveTo>
                <a:lnTo>
                  <a:pt x="153" y="19"/>
                </a:lnTo>
                <a:lnTo>
                  <a:pt x="317" y="0"/>
                </a:lnTo>
              </a:path>
            </a:pathLst>
          </a:custGeom>
          <a:noFill/>
          <a:ln w="25400" cap="rnd">
            <a:solidFill>
              <a:srgbClr val="000080"/>
            </a:solidFill>
            <a:round/>
            <a:headEnd/>
            <a:tailEnd/>
          </a:ln>
        </p:spPr>
        <p:txBody>
          <a:bodyPr/>
          <a:lstStyle/>
          <a:p>
            <a:endParaRPr lang="en-US"/>
          </a:p>
        </p:txBody>
      </p:sp>
      <p:sp>
        <p:nvSpPr>
          <p:cNvPr id="74761" name="Freeform 8"/>
          <p:cNvSpPr>
            <a:spLocks/>
          </p:cNvSpPr>
          <p:nvPr/>
        </p:nvSpPr>
        <p:spPr bwMode="auto">
          <a:xfrm>
            <a:off x="2265363" y="6018213"/>
            <a:ext cx="503237" cy="107950"/>
          </a:xfrm>
          <a:custGeom>
            <a:avLst/>
            <a:gdLst>
              <a:gd name="T0" fmla="*/ 0 w 317"/>
              <a:gd name="T1" fmla="*/ 2147483647 h 68"/>
              <a:gd name="T2" fmla="*/ 2147483647 w 317"/>
              <a:gd name="T3" fmla="*/ 2147483647 h 68"/>
              <a:gd name="T4" fmla="*/ 2147483647 w 317"/>
              <a:gd name="T5" fmla="*/ 0 h 68"/>
              <a:gd name="T6" fmla="*/ 0 60000 65536"/>
              <a:gd name="T7" fmla="*/ 0 60000 65536"/>
              <a:gd name="T8" fmla="*/ 0 60000 65536"/>
              <a:gd name="T9" fmla="*/ 0 w 317"/>
              <a:gd name="T10" fmla="*/ 0 h 68"/>
              <a:gd name="T11" fmla="*/ 317 w 317"/>
              <a:gd name="T12" fmla="*/ 68 h 68"/>
            </a:gdLst>
            <a:ahLst/>
            <a:cxnLst>
              <a:cxn ang="T6">
                <a:pos x="T0" y="T1"/>
              </a:cxn>
              <a:cxn ang="T7">
                <a:pos x="T2" y="T3"/>
              </a:cxn>
              <a:cxn ang="T8">
                <a:pos x="T4" y="T5"/>
              </a:cxn>
            </a:cxnLst>
            <a:rect l="T9" t="T10" r="T11" b="T12"/>
            <a:pathLst>
              <a:path w="317" h="68">
                <a:moveTo>
                  <a:pt x="0" y="67"/>
                </a:moveTo>
                <a:lnTo>
                  <a:pt x="153" y="38"/>
                </a:lnTo>
                <a:lnTo>
                  <a:pt x="316" y="0"/>
                </a:lnTo>
              </a:path>
            </a:pathLst>
          </a:custGeom>
          <a:noFill/>
          <a:ln w="25400" cap="rnd">
            <a:solidFill>
              <a:srgbClr val="000080"/>
            </a:solidFill>
            <a:round/>
            <a:headEnd/>
            <a:tailEnd/>
          </a:ln>
        </p:spPr>
        <p:txBody>
          <a:bodyPr/>
          <a:lstStyle/>
          <a:p>
            <a:endParaRPr lang="en-US"/>
          </a:p>
        </p:txBody>
      </p:sp>
      <p:sp>
        <p:nvSpPr>
          <p:cNvPr id="74762" name="Freeform 9"/>
          <p:cNvSpPr>
            <a:spLocks/>
          </p:cNvSpPr>
          <p:nvPr/>
        </p:nvSpPr>
        <p:spPr bwMode="auto">
          <a:xfrm>
            <a:off x="2767013" y="5849938"/>
            <a:ext cx="504825" cy="169862"/>
          </a:xfrm>
          <a:custGeom>
            <a:avLst/>
            <a:gdLst>
              <a:gd name="T0" fmla="*/ 0 w 318"/>
              <a:gd name="T1" fmla="*/ 2147483647 h 107"/>
              <a:gd name="T2" fmla="*/ 2147483647 w 318"/>
              <a:gd name="T3" fmla="*/ 2147483647 h 107"/>
              <a:gd name="T4" fmla="*/ 2147483647 w 318"/>
              <a:gd name="T5" fmla="*/ 2147483647 h 107"/>
              <a:gd name="T6" fmla="*/ 2147483647 w 318"/>
              <a:gd name="T7" fmla="*/ 0 h 107"/>
              <a:gd name="T8" fmla="*/ 0 60000 65536"/>
              <a:gd name="T9" fmla="*/ 0 60000 65536"/>
              <a:gd name="T10" fmla="*/ 0 60000 65536"/>
              <a:gd name="T11" fmla="*/ 0 60000 65536"/>
              <a:gd name="T12" fmla="*/ 0 w 318"/>
              <a:gd name="T13" fmla="*/ 0 h 107"/>
              <a:gd name="T14" fmla="*/ 318 w 318"/>
              <a:gd name="T15" fmla="*/ 107 h 107"/>
            </a:gdLst>
            <a:ahLst/>
            <a:cxnLst>
              <a:cxn ang="T8">
                <a:pos x="T0" y="T1"/>
              </a:cxn>
              <a:cxn ang="T9">
                <a:pos x="T2" y="T3"/>
              </a:cxn>
              <a:cxn ang="T10">
                <a:pos x="T4" y="T5"/>
              </a:cxn>
              <a:cxn ang="T11">
                <a:pos x="T6" y="T7"/>
              </a:cxn>
            </a:cxnLst>
            <a:rect l="T12" t="T13" r="T14" b="T15"/>
            <a:pathLst>
              <a:path w="318" h="107">
                <a:moveTo>
                  <a:pt x="0" y="106"/>
                </a:moveTo>
                <a:lnTo>
                  <a:pt x="154" y="58"/>
                </a:lnTo>
                <a:lnTo>
                  <a:pt x="240" y="39"/>
                </a:lnTo>
                <a:lnTo>
                  <a:pt x="317" y="0"/>
                </a:lnTo>
              </a:path>
            </a:pathLst>
          </a:custGeom>
          <a:noFill/>
          <a:ln w="25400" cap="rnd">
            <a:solidFill>
              <a:srgbClr val="000080"/>
            </a:solidFill>
            <a:round/>
            <a:headEnd/>
            <a:tailEnd/>
          </a:ln>
        </p:spPr>
        <p:txBody>
          <a:bodyPr/>
          <a:lstStyle/>
          <a:p>
            <a:endParaRPr lang="en-US"/>
          </a:p>
        </p:txBody>
      </p:sp>
      <p:sp>
        <p:nvSpPr>
          <p:cNvPr id="74763" name="Freeform 10"/>
          <p:cNvSpPr>
            <a:spLocks/>
          </p:cNvSpPr>
          <p:nvPr/>
        </p:nvSpPr>
        <p:spPr bwMode="auto">
          <a:xfrm>
            <a:off x="3270250" y="5530850"/>
            <a:ext cx="504825" cy="320675"/>
          </a:xfrm>
          <a:custGeom>
            <a:avLst/>
            <a:gdLst>
              <a:gd name="T0" fmla="*/ 0 w 318"/>
              <a:gd name="T1" fmla="*/ 2147483647 h 202"/>
              <a:gd name="T2" fmla="*/ 2147483647 w 318"/>
              <a:gd name="T3" fmla="*/ 2147483647 h 202"/>
              <a:gd name="T4" fmla="*/ 2147483647 w 318"/>
              <a:gd name="T5" fmla="*/ 2147483647 h 202"/>
              <a:gd name="T6" fmla="*/ 2147483647 w 318"/>
              <a:gd name="T7" fmla="*/ 0 h 202"/>
              <a:gd name="T8" fmla="*/ 0 60000 65536"/>
              <a:gd name="T9" fmla="*/ 0 60000 65536"/>
              <a:gd name="T10" fmla="*/ 0 60000 65536"/>
              <a:gd name="T11" fmla="*/ 0 60000 65536"/>
              <a:gd name="T12" fmla="*/ 0 w 318"/>
              <a:gd name="T13" fmla="*/ 0 h 202"/>
              <a:gd name="T14" fmla="*/ 318 w 318"/>
              <a:gd name="T15" fmla="*/ 202 h 202"/>
            </a:gdLst>
            <a:ahLst/>
            <a:cxnLst>
              <a:cxn ang="T8">
                <a:pos x="T0" y="T1"/>
              </a:cxn>
              <a:cxn ang="T9">
                <a:pos x="T2" y="T3"/>
              </a:cxn>
              <a:cxn ang="T10">
                <a:pos x="T4" y="T5"/>
              </a:cxn>
              <a:cxn ang="T11">
                <a:pos x="T6" y="T7"/>
              </a:cxn>
            </a:cxnLst>
            <a:rect l="T12" t="T13" r="T14" b="T15"/>
            <a:pathLst>
              <a:path w="318" h="202">
                <a:moveTo>
                  <a:pt x="0" y="201"/>
                </a:moveTo>
                <a:lnTo>
                  <a:pt x="77" y="163"/>
                </a:lnTo>
                <a:lnTo>
                  <a:pt x="154" y="115"/>
                </a:lnTo>
                <a:lnTo>
                  <a:pt x="317" y="0"/>
                </a:lnTo>
              </a:path>
            </a:pathLst>
          </a:custGeom>
          <a:noFill/>
          <a:ln w="25400" cap="rnd">
            <a:solidFill>
              <a:srgbClr val="000080"/>
            </a:solidFill>
            <a:round/>
            <a:headEnd/>
            <a:tailEnd/>
          </a:ln>
        </p:spPr>
        <p:txBody>
          <a:bodyPr/>
          <a:lstStyle/>
          <a:p>
            <a:endParaRPr lang="en-US"/>
          </a:p>
        </p:txBody>
      </p:sp>
      <p:sp>
        <p:nvSpPr>
          <p:cNvPr id="74764" name="Freeform 11"/>
          <p:cNvSpPr>
            <a:spLocks/>
          </p:cNvSpPr>
          <p:nvPr/>
        </p:nvSpPr>
        <p:spPr bwMode="auto">
          <a:xfrm>
            <a:off x="3773488" y="5103813"/>
            <a:ext cx="504825" cy="428625"/>
          </a:xfrm>
          <a:custGeom>
            <a:avLst/>
            <a:gdLst>
              <a:gd name="T0" fmla="*/ 0 w 318"/>
              <a:gd name="T1" fmla="*/ 2147483647 h 270"/>
              <a:gd name="T2" fmla="*/ 2147483647 w 318"/>
              <a:gd name="T3" fmla="*/ 2147483647 h 270"/>
              <a:gd name="T4" fmla="*/ 2147483647 w 318"/>
              <a:gd name="T5" fmla="*/ 0 h 270"/>
              <a:gd name="T6" fmla="*/ 0 60000 65536"/>
              <a:gd name="T7" fmla="*/ 0 60000 65536"/>
              <a:gd name="T8" fmla="*/ 0 60000 65536"/>
              <a:gd name="T9" fmla="*/ 0 w 318"/>
              <a:gd name="T10" fmla="*/ 0 h 270"/>
              <a:gd name="T11" fmla="*/ 318 w 318"/>
              <a:gd name="T12" fmla="*/ 270 h 270"/>
            </a:gdLst>
            <a:ahLst/>
            <a:cxnLst>
              <a:cxn ang="T6">
                <a:pos x="T0" y="T1"/>
              </a:cxn>
              <a:cxn ang="T7">
                <a:pos x="T2" y="T3"/>
              </a:cxn>
              <a:cxn ang="T8">
                <a:pos x="T4" y="T5"/>
              </a:cxn>
            </a:cxnLst>
            <a:rect l="T9" t="T10" r="T11" b="T12"/>
            <a:pathLst>
              <a:path w="318" h="270">
                <a:moveTo>
                  <a:pt x="0" y="269"/>
                </a:moveTo>
                <a:lnTo>
                  <a:pt x="153" y="144"/>
                </a:lnTo>
                <a:lnTo>
                  <a:pt x="317" y="0"/>
                </a:lnTo>
              </a:path>
            </a:pathLst>
          </a:custGeom>
          <a:noFill/>
          <a:ln w="25400" cap="rnd">
            <a:solidFill>
              <a:srgbClr val="000080"/>
            </a:solidFill>
            <a:round/>
            <a:headEnd/>
            <a:tailEnd/>
          </a:ln>
        </p:spPr>
        <p:txBody>
          <a:bodyPr/>
          <a:lstStyle/>
          <a:p>
            <a:endParaRPr lang="en-US"/>
          </a:p>
        </p:txBody>
      </p:sp>
      <p:sp>
        <p:nvSpPr>
          <p:cNvPr id="74765" name="Freeform 12"/>
          <p:cNvSpPr>
            <a:spLocks/>
          </p:cNvSpPr>
          <p:nvPr/>
        </p:nvSpPr>
        <p:spPr bwMode="auto">
          <a:xfrm>
            <a:off x="4276725" y="4632325"/>
            <a:ext cx="503238" cy="473075"/>
          </a:xfrm>
          <a:custGeom>
            <a:avLst/>
            <a:gdLst>
              <a:gd name="T0" fmla="*/ 0 w 317"/>
              <a:gd name="T1" fmla="*/ 2147483647 h 298"/>
              <a:gd name="T2" fmla="*/ 2147483647 w 317"/>
              <a:gd name="T3" fmla="*/ 2147483647 h 298"/>
              <a:gd name="T4" fmla="*/ 2147483647 w 317"/>
              <a:gd name="T5" fmla="*/ 0 h 298"/>
              <a:gd name="T6" fmla="*/ 0 60000 65536"/>
              <a:gd name="T7" fmla="*/ 0 60000 65536"/>
              <a:gd name="T8" fmla="*/ 0 60000 65536"/>
              <a:gd name="T9" fmla="*/ 0 w 317"/>
              <a:gd name="T10" fmla="*/ 0 h 298"/>
              <a:gd name="T11" fmla="*/ 317 w 317"/>
              <a:gd name="T12" fmla="*/ 298 h 298"/>
            </a:gdLst>
            <a:ahLst/>
            <a:cxnLst>
              <a:cxn ang="T6">
                <a:pos x="T0" y="T1"/>
              </a:cxn>
              <a:cxn ang="T7">
                <a:pos x="T2" y="T3"/>
              </a:cxn>
              <a:cxn ang="T8">
                <a:pos x="T4" y="T5"/>
              </a:cxn>
            </a:cxnLst>
            <a:rect l="T9" t="T10" r="T11" b="T12"/>
            <a:pathLst>
              <a:path w="317" h="298">
                <a:moveTo>
                  <a:pt x="0" y="297"/>
                </a:moveTo>
                <a:lnTo>
                  <a:pt x="153" y="144"/>
                </a:lnTo>
                <a:lnTo>
                  <a:pt x="316" y="0"/>
                </a:lnTo>
              </a:path>
            </a:pathLst>
          </a:custGeom>
          <a:noFill/>
          <a:ln w="25400" cap="rnd">
            <a:solidFill>
              <a:srgbClr val="000080"/>
            </a:solidFill>
            <a:round/>
            <a:headEnd/>
            <a:tailEnd/>
          </a:ln>
        </p:spPr>
        <p:txBody>
          <a:bodyPr/>
          <a:lstStyle/>
          <a:p>
            <a:endParaRPr lang="en-US"/>
          </a:p>
        </p:txBody>
      </p:sp>
      <p:sp>
        <p:nvSpPr>
          <p:cNvPr id="74766" name="Freeform 13"/>
          <p:cNvSpPr>
            <a:spLocks/>
          </p:cNvSpPr>
          <p:nvPr/>
        </p:nvSpPr>
        <p:spPr bwMode="auto">
          <a:xfrm>
            <a:off x="4778375" y="4205288"/>
            <a:ext cx="504825" cy="428625"/>
          </a:xfrm>
          <a:custGeom>
            <a:avLst/>
            <a:gdLst>
              <a:gd name="T0" fmla="*/ 0 w 318"/>
              <a:gd name="T1" fmla="*/ 2147483647 h 270"/>
              <a:gd name="T2" fmla="*/ 2147483647 w 318"/>
              <a:gd name="T3" fmla="*/ 2147483647 h 270"/>
              <a:gd name="T4" fmla="*/ 2147483647 w 318"/>
              <a:gd name="T5" fmla="*/ 0 h 270"/>
              <a:gd name="T6" fmla="*/ 0 60000 65536"/>
              <a:gd name="T7" fmla="*/ 0 60000 65536"/>
              <a:gd name="T8" fmla="*/ 0 60000 65536"/>
              <a:gd name="T9" fmla="*/ 0 w 318"/>
              <a:gd name="T10" fmla="*/ 0 h 270"/>
              <a:gd name="T11" fmla="*/ 318 w 318"/>
              <a:gd name="T12" fmla="*/ 270 h 270"/>
            </a:gdLst>
            <a:ahLst/>
            <a:cxnLst>
              <a:cxn ang="T6">
                <a:pos x="T0" y="T1"/>
              </a:cxn>
              <a:cxn ang="T7">
                <a:pos x="T2" y="T3"/>
              </a:cxn>
              <a:cxn ang="T8">
                <a:pos x="T4" y="T5"/>
              </a:cxn>
            </a:cxnLst>
            <a:rect l="T9" t="T10" r="T11" b="T12"/>
            <a:pathLst>
              <a:path w="318" h="270">
                <a:moveTo>
                  <a:pt x="0" y="269"/>
                </a:moveTo>
                <a:lnTo>
                  <a:pt x="154" y="125"/>
                </a:lnTo>
                <a:lnTo>
                  <a:pt x="317" y="0"/>
                </a:lnTo>
              </a:path>
            </a:pathLst>
          </a:custGeom>
          <a:noFill/>
          <a:ln w="25400" cap="rnd">
            <a:solidFill>
              <a:srgbClr val="000080"/>
            </a:solidFill>
            <a:round/>
            <a:headEnd/>
            <a:tailEnd/>
          </a:ln>
        </p:spPr>
        <p:txBody>
          <a:bodyPr/>
          <a:lstStyle/>
          <a:p>
            <a:endParaRPr lang="en-US"/>
          </a:p>
        </p:txBody>
      </p:sp>
      <p:sp>
        <p:nvSpPr>
          <p:cNvPr id="74767" name="Freeform 14"/>
          <p:cNvSpPr>
            <a:spLocks/>
          </p:cNvSpPr>
          <p:nvPr/>
        </p:nvSpPr>
        <p:spPr bwMode="auto">
          <a:xfrm>
            <a:off x="5205413" y="3806825"/>
            <a:ext cx="677862" cy="458788"/>
          </a:xfrm>
          <a:custGeom>
            <a:avLst/>
            <a:gdLst>
              <a:gd name="T0" fmla="*/ 0 w 427"/>
              <a:gd name="T1" fmla="*/ 2147483647 h 289"/>
              <a:gd name="T2" fmla="*/ 2147483647 w 427"/>
              <a:gd name="T3" fmla="*/ 2147483647 h 289"/>
              <a:gd name="T4" fmla="*/ 2147483647 w 427"/>
              <a:gd name="T5" fmla="*/ 0 h 289"/>
              <a:gd name="T6" fmla="*/ 0 60000 65536"/>
              <a:gd name="T7" fmla="*/ 0 60000 65536"/>
              <a:gd name="T8" fmla="*/ 0 60000 65536"/>
              <a:gd name="T9" fmla="*/ 0 w 427"/>
              <a:gd name="T10" fmla="*/ 0 h 289"/>
              <a:gd name="T11" fmla="*/ 427 w 427"/>
              <a:gd name="T12" fmla="*/ 289 h 289"/>
            </a:gdLst>
            <a:ahLst/>
            <a:cxnLst>
              <a:cxn ang="T6">
                <a:pos x="T0" y="T1"/>
              </a:cxn>
              <a:cxn ang="T7">
                <a:pos x="T2" y="T3"/>
              </a:cxn>
              <a:cxn ang="T8">
                <a:pos x="T4" y="T5"/>
              </a:cxn>
            </a:cxnLst>
            <a:rect l="T9" t="T10" r="T11" b="T12"/>
            <a:pathLst>
              <a:path w="427" h="289">
                <a:moveTo>
                  <a:pt x="0" y="288"/>
                </a:moveTo>
                <a:lnTo>
                  <a:pt x="207" y="131"/>
                </a:lnTo>
                <a:lnTo>
                  <a:pt x="426" y="0"/>
                </a:lnTo>
              </a:path>
            </a:pathLst>
          </a:custGeom>
          <a:noFill/>
          <a:ln w="25400" cap="rnd">
            <a:solidFill>
              <a:srgbClr val="000080"/>
            </a:solidFill>
            <a:round/>
            <a:headEnd/>
            <a:tailEnd/>
          </a:ln>
        </p:spPr>
        <p:txBody>
          <a:bodyPr/>
          <a:lstStyle/>
          <a:p>
            <a:endParaRPr lang="en-US"/>
          </a:p>
        </p:txBody>
      </p:sp>
      <p:sp>
        <p:nvSpPr>
          <p:cNvPr id="74768" name="Freeform 15"/>
          <p:cNvSpPr>
            <a:spLocks/>
          </p:cNvSpPr>
          <p:nvPr/>
        </p:nvSpPr>
        <p:spPr bwMode="auto">
          <a:xfrm>
            <a:off x="5784850" y="3657600"/>
            <a:ext cx="504825" cy="214313"/>
          </a:xfrm>
          <a:custGeom>
            <a:avLst/>
            <a:gdLst>
              <a:gd name="T0" fmla="*/ 0 w 318"/>
              <a:gd name="T1" fmla="*/ 2147483647 h 135"/>
              <a:gd name="T2" fmla="*/ 2147483647 w 318"/>
              <a:gd name="T3" fmla="*/ 2147483647 h 135"/>
              <a:gd name="T4" fmla="*/ 2147483647 w 318"/>
              <a:gd name="T5" fmla="*/ 0 h 135"/>
              <a:gd name="T6" fmla="*/ 0 60000 65536"/>
              <a:gd name="T7" fmla="*/ 0 60000 65536"/>
              <a:gd name="T8" fmla="*/ 0 60000 65536"/>
              <a:gd name="T9" fmla="*/ 0 w 318"/>
              <a:gd name="T10" fmla="*/ 0 h 135"/>
              <a:gd name="T11" fmla="*/ 318 w 318"/>
              <a:gd name="T12" fmla="*/ 135 h 135"/>
            </a:gdLst>
            <a:ahLst/>
            <a:cxnLst>
              <a:cxn ang="T6">
                <a:pos x="T0" y="T1"/>
              </a:cxn>
              <a:cxn ang="T7">
                <a:pos x="T2" y="T3"/>
              </a:cxn>
              <a:cxn ang="T8">
                <a:pos x="T4" y="T5"/>
              </a:cxn>
            </a:cxnLst>
            <a:rect l="T9" t="T10" r="T11" b="T12"/>
            <a:pathLst>
              <a:path w="318" h="135">
                <a:moveTo>
                  <a:pt x="0" y="134"/>
                </a:moveTo>
                <a:lnTo>
                  <a:pt x="153" y="57"/>
                </a:lnTo>
                <a:lnTo>
                  <a:pt x="317" y="0"/>
                </a:lnTo>
              </a:path>
            </a:pathLst>
          </a:custGeom>
          <a:noFill/>
          <a:ln w="25400" cap="rnd">
            <a:solidFill>
              <a:srgbClr val="000080"/>
            </a:solidFill>
            <a:round/>
            <a:headEnd/>
            <a:tailEnd/>
          </a:ln>
        </p:spPr>
        <p:txBody>
          <a:bodyPr/>
          <a:lstStyle/>
          <a:p>
            <a:endParaRPr lang="en-US"/>
          </a:p>
        </p:txBody>
      </p:sp>
      <p:sp>
        <p:nvSpPr>
          <p:cNvPr id="74769" name="Freeform 16"/>
          <p:cNvSpPr>
            <a:spLocks/>
          </p:cNvSpPr>
          <p:nvPr/>
        </p:nvSpPr>
        <p:spPr bwMode="auto">
          <a:xfrm>
            <a:off x="6288088" y="3581400"/>
            <a:ext cx="503237" cy="77788"/>
          </a:xfrm>
          <a:custGeom>
            <a:avLst/>
            <a:gdLst>
              <a:gd name="T0" fmla="*/ 0 w 317"/>
              <a:gd name="T1" fmla="*/ 2147483647 h 49"/>
              <a:gd name="T2" fmla="*/ 2147483647 w 317"/>
              <a:gd name="T3" fmla="*/ 2147483647 h 49"/>
              <a:gd name="T4" fmla="*/ 2147483647 w 317"/>
              <a:gd name="T5" fmla="*/ 2147483647 h 49"/>
              <a:gd name="T6" fmla="*/ 2147483647 w 317"/>
              <a:gd name="T7" fmla="*/ 0 h 49"/>
              <a:gd name="T8" fmla="*/ 0 60000 65536"/>
              <a:gd name="T9" fmla="*/ 0 60000 65536"/>
              <a:gd name="T10" fmla="*/ 0 60000 65536"/>
              <a:gd name="T11" fmla="*/ 0 60000 65536"/>
              <a:gd name="T12" fmla="*/ 0 w 317"/>
              <a:gd name="T13" fmla="*/ 0 h 49"/>
              <a:gd name="T14" fmla="*/ 317 w 317"/>
              <a:gd name="T15" fmla="*/ 49 h 49"/>
            </a:gdLst>
            <a:ahLst/>
            <a:cxnLst>
              <a:cxn ang="T8">
                <a:pos x="T0" y="T1"/>
              </a:cxn>
              <a:cxn ang="T9">
                <a:pos x="T2" y="T3"/>
              </a:cxn>
              <a:cxn ang="T10">
                <a:pos x="T4" y="T5"/>
              </a:cxn>
              <a:cxn ang="T11">
                <a:pos x="T6" y="T7"/>
              </a:cxn>
            </a:cxnLst>
            <a:rect l="T12" t="T13" r="T14" b="T15"/>
            <a:pathLst>
              <a:path w="317" h="49">
                <a:moveTo>
                  <a:pt x="0" y="48"/>
                </a:moveTo>
                <a:lnTo>
                  <a:pt x="76" y="29"/>
                </a:lnTo>
                <a:lnTo>
                  <a:pt x="153" y="19"/>
                </a:lnTo>
                <a:lnTo>
                  <a:pt x="316" y="0"/>
                </a:lnTo>
              </a:path>
            </a:pathLst>
          </a:custGeom>
          <a:noFill/>
          <a:ln w="25400" cap="rnd">
            <a:solidFill>
              <a:srgbClr val="000080"/>
            </a:solidFill>
            <a:round/>
            <a:headEnd/>
            <a:tailEnd/>
          </a:ln>
        </p:spPr>
        <p:txBody>
          <a:bodyPr/>
          <a:lstStyle/>
          <a:p>
            <a:endParaRPr lang="en-US"/>
          </a:p>
        </p:txBody>
      </p:sp>
      <p:sp>
        <p:nvSpPr>
          <p:cNvPr id="74770" name="Freeform 17"/>
          <p:cNvSpPr>
            <a:spLocks/>
          </p:cNvSpPr>
          <p:nvPr/>
        </p:nvSpPr>
        <p:spPr bwMode="auto">
          <a:xfrm>
            <a:off x="6789738" y="3535363"/>
            <a:ext cx="504825" cy="47625"/>
          </a:xfrm>
          <a:custGeom>
            <a:avLst/>
            <a:gdLst>
              <a:gd name="T0" fmla="*/ 0 w 318"/>
              <a:gd name="T1" fmla="*/ 2147483647 h 30"/>
              <a:gd name="T2" fmla="*/ 2147483647 w 318"/>
              <a:gd name="T3" fmla="*/ 2147483647 h 30"/>
              <a:gd name="T4" fmla="*/ 2147483647 w 318"/>
              <a:gd name="T5" fmla="*/ 0 h 30"/>
              <a:gd name="T6" fmla="*/ 0 60000 65536"/>
              <a:gd name="T7" fmla="*/ 0 60000 65536"/>
              <a:gd name="T8" fmla="*/ 0 60000 65536"/>
              <a:gd name="T9" fmla="*/ 0 w 318"/>
              <a:gd name="T10" fmla="*/ 0 h 30"/>
              <a:gd name="T11" fmla="*/ 318 w 318"/>
              <a:gd name="T12" fmla="*/ 30 h 30"/>
            </a:gdLst>
            <a:ahLst/>
            <a:cxnLst>
              <a:cxn ang="T6">
                <a:pos x="T0" y="T1"/>
              </a:cxn>
              <a:cxn ang="T7">
                <a:pos x="T2" y="T3"/>
              </a:cxn>
              <a:cxn ang="T8">
                <a:pos x="T4" y="T5"/>
              </a:cxn>
            </a:cxnLst>
            <a:rect l="T9" t="T10" r="T11" b="T12"/>
            <a:pathLst>
              <a:path w="318" h="30">
                <a:moveTo>
                  <a:pt x="0" y="29"/>
                </a:moveTo>
                <a:lnTo>
                  <a:pt x="154" y="10"/>
                </a:lnTo>
                <a:lnTo>
                  <a:pt x="317" y="0"/>
                </a:lnTo>
              </a:path>
            </a:pathLst>
          </a:custGeom>
          <a:noFill/>
          <a:ln w="25400" cap="rnd">
            <a:solidFill>
              <a:srgbClr val="000080"/>
            </a:solidFill>
            <a:round/>
            <a:headEnd/>
            <a:tailEnd/>
          </a:ln>
        </p:spPr>
        <p:txBody>
          <a:bodyPr/>
          <a:lstStyle/>
          <a:p>
            <a:endParaRPr lang="en-US"/>
          </a:p>
        </p:txBody>
      </p:sp>
      <p:sp>
        <p:nvSpPr>
          <p:cNvPr id="74771" name="Freeform 18"/>
          <p:cNvSpPr>
            <a:spLocks/>
          </p:cNvSpPr>
          <p:nvPr/>
        </p:nvSpPr>
        <p:spPr bwMode="auto">
          <a:xfrm>
            <a:off x="1762125" y="6124575"/>
            <a:ext cx="504825" cy="61913"/>
          </a:xfrm>
          <a:custGeom>
            <a:avLst/>
            <a:gdLst>
              <a:gd name="T0" fmla="*/ 0 w 318"/>
              <a:gd name="T1" fmla="*/ 2147483647 h 39"/>
              <a:gd name="T2" fmla="*/ 2147483647 w 318"/>
              <a:gd name="T3" fmla="*/ 2147483647 h 39"/>
              <a:gd name="T4" fmla="*/ 2147483647 w 318"/>
              <a:gd name="T5" fmla="*/ 0 h 39"/>
              <a:gd name="T6" fmla="*/ 0 60000 65536"/>
              <a:gd name="T7" fmla="*/ 0 60000 65536"/>
              <a:gd name="T8" fmla="*/ 0 60000 65536"/>
              <a:gd name="T9" fmla="*/ 0 w 318"/>
              <a:gd name="T10" fmla="*/ 0 h 39"/>
              <a:gd name="T11" fmla="*/ 318 w 318"/>
              <a:gd name="T12" fmla="*/ 39 h 39"/>
            </a:gdLst>
            <a:ahLst/>
            <a:cxnLst>
              <a:cxn ang="T6">
                <a:pos x="T0" y="T1"/>
              </a:cxn>
              <a:cxn ang="T7">
                <a:pos x="T2" y="T3"/>
              </a:cxn>
              <a:cxn ang="T8">
                <a:pos x="T4" y="T5"/>
              </a:cxn>
            </a:cxnLst>
            <a:rect l="T9" t="T10" r="T11" b="T12"/>
            <a:pathLst>
              <a:path w="318" h="39">
                <a:moveTo>
                  <a:pt x="0" y="38"/>
                </a:moveTo>
                <a:lnTo>
                  <a:pt x="153" y="19"/>
                </a:lnTo>
                <a:lnTo>
                  <a:pt x="317" y="0"/>
                </a:lnTo>
              </a:path>
            </a:pathLst>
          </a:custGeom>
          <a:noFill/>
          <a:ln w="25400" cap="rnd">
            <a:solidFill>
              <a:srgbClr val="339966"/>
            </a:solidFill>
            <a:round/>
            <a:headEnd/>
            <a:tailEnd/>
          </a:ln>
        </p:spPr>
        <p:txBody>
          <a:bodyPr/>
          <a:lstStyle/>
          <a:p>
            <a:endParaRPr lang="en-US"/>
          </a:p>
        </p:txBody>
      </p:sp>
      <p:sp>
        <p:nvSpPr>
          <p:cNvPr id="74772" name="Freeform 19"/>
          <p:cNvSpPr>
            <a:spLocks/>
          </p:cNvSpPr>
          <p:nvPr/>
        </p:nvSpPr>
        <p:spPr bwMode="auto">
          <a:xfrm>
            <a:off x="2265363" y="6032500"/>
            <a:ext cx="503237" cy="93663"/>
          </a:xfrm>
          <a:custGeom>
            <a:avLst/>
            <a:gdLst>
              <a:gd name="T0" fmla="*/ 0 w 317"/>
              <a:gd name="T1" fmla="*/ 2147483647 h 59"/>
              <a:gd name="T2" fmla="*/ 2147483647 w 317"/>
              <a:gd name="T3" fmla="*/ 2147483647 h 59"/>
              <a:gd name="T4" fmla="*/ 2147483647 w 317"/>
              <a:gd name="T5" fmla="*/ 0 h 59"/>
              <a:gd name="T6" fmla="*/ 0 60000 65536"/>
              <a:gd name="T7" fmla="*/ 0 60000 65536"/>
              <a:gd name="T8" fmla="*/ 0 60000 65536"/>
              <a:gd name="T9" fmla="*/ 0 w 317"/>
              <a:gd name="T10" fmla="*/ 0 h 59"/>
              <a:gd name="T11" fmla="*/ 317 w 317"/>
              <a:gd name="T12" fmla="*/ 59 h 59"/>
            </a:gdLst>
            <a:ahLst/>
            <a:cxnLst>
              <a:cxn ang="T6">
                <a:pos x="T0" y="T1"/>
              </a:cxn>
              <a:cxn ang="T7">
                <a:pos x="T2" y="T3"/>
              </a:cxn>
              <a:cxn ang="T8">
                <a:pos x="T4" y="T5"/>
              </a:cxn>
            </a:cxnLst>
            <a:rect l="T9" t="T10" r="T11" b="T12"/>
            <a:pathLst>
              <a:path w="317" h="59">
                <a:moveTo>
                  <a:pt x="0" y="58"/>
                </a:moveTo>
                <a:lnTo>
                  <a:pt x="153" y="29"/>
                </a:lnTo>
                <a:lnTo>
                  <a:pt x="316" y="0"/>
                </a:lnTo>
              </a:path>
            </a:pathLst>
          </a:custGeom>
          <a:noFill/>
          <a:ln w="25400" cap="rnd">
            <a:solidFill>
              <a:srgbClr val="339966"/>
            </a:solidFill>
            <a:round/>
            <a:headEnd/>
            <a:tailEnd/>
          </a:ln>
        </p:spPr>
        <p:txBody>
          <a:bodyPr/>
          <a:lstStyle/>
          <a:p>
            <a:endParaRPr lang="en-US"/>
          </a:p>
        </p:txBody>
      </p:sp>
      <p:sp>
        <p:nvSpPr>
          <p:cNvPr id="74773" name="Freeform 20"/>
          <p:cNvSpPr>
            <a:spLocks/>
          </p:cNvSpPr>
          <p:nvPr/>
        </p:nvSpPr>
        <p:spPr bwMode="auto">
          <a:xfrm>
            <a:off x="2767013" y="5881688"/>
            <a:ext cx="504825" cy="152400"/>
          </a:xfrm>
          <a:custGeom>
            <a:avLst/>
            <a:gdLst>
              <a:gd name="T0" fmla="*/ 0 w 318"/>
              <a:gd name="T1" fmla="*/ 2147483647 h 96"/>
              <a:gd name="T2" fmla="*/ 2147483647 w 318"/>
              <a:gd name="T3" fmla="*/ 2147483647 h 96"/>
              <a:gd name="T4" fmla="*/ 2147483647 w 318"/>
              <a:gd name="T5" fmla="*/ 2147483647 h 96"/>
              <a:gd name="T6" fmla="*/ 2147483647 w 318"/>
              <a:gd name="T7" fmla="*/ 0 h 96"/>
              <a:gd name="T8" fmla="*/ 0 60000 65536"/>
              <a:gd name="T9" fmla="*/ 0 60000 65536"/>
              <a:gd name="T10" fmla="*/ 0 60000 65536"/>
              <a:gd name="T11" fmla="*/ 0 60000 65536"/>
              <a:gd name="T12" fmla="*/ 0 w 318"/>
              <a:gd name="T13" fmla="*/ 0 h 96"/>
              <a:gd name="T14" fmla="*/ 318 w 318"/>
              <a:gd name="T15" fmla="*/ 96 h 96"/>
            </a:gdLst>
            <a:ahLst/>
            <a:cxnLst>
              <a:cxn ang="T8">
                <a:pos x="T0" y="T1"/>
              </a:cxn>
              <a:cxn ang="T9">
                <a:pos x="T2" y="T3"/>
              </a:cxn>
              <a:cxn ang="T10">
                <a:pos x="T4" y="T5"/>
              </a:cxn>
              <a:cxn ang="T11">
                <a:pos x="T6" y="T7"/>
              </a:cxn>
            </a:cxnLst>
            <a:rect l="T12" t="T13" r="T14" b="T15"/>
            <a:pathLst>
              <a:path w="318" h="96">
                <a:moveTo>
                  <a:pt x="0" y="95"/>
                </a:moveTo>
                <a:lnTo>
                  <a:pt x="154" y="57"/>
                </a:lnTo>
                <a:lnTo>
                  <a:pt x="240" y="28"/>
                </a:lnTo>
                <a:lnTo>
                  <a:pt x="317" y="0"/>
                </a:lnTo>
              </a:path>
            </a:pathLst>
          </a:custGeom>
          <a:noFill/>
          <a:ln w="25400" cap="rnd">
            <a:solidFill>
              <a:srgbClr val="339966"/>
            </a:solidFill>
            <a:round/>
            <a:headEnd/>
            <a:tailEnd/>
          </a:ln>
        </p:spPr>
        <p:txBody>
          <a:bodyPr/>
          <a:lstStyle/>
          <a:p>
            <a:endParaRPr lang="en-US"/>
          </a:p>
        </p:txBody>
      </p:sp>
      <p:sp>
        <p:nvSpPr>
          <p:cNvPr id="74774" name="Freeform 21"/>
          <p:cNvSpPr>
            <a:spLocks/>
          </p:cNvSpPr>
          <p:nvPr/>
        </p:nvSpPr>
        <p:spPr bwMode="auto">
          <a:xfrm>
            <a:off x="3270250" y="5591175"/>
            <a:ext cx="504825" cy="292100"/>
          </a:xfrm>
          <a:custGeom>
            <a:avLst/>
            <a:gdLst>
              <a:gd name="T0" fmla="*/ 0 w 318"/>
              <a:gd name="T1" fmla="*/ 2147483647 h 184"/>
              <a:gd name="T2" fmla="*/ 2147483647 w 318"/>
              <a:gd name="T3" fmla="*/ 2147483647 h 184"/>
              <a:gd name="T4" fmla="*/ 2147483647 w 318"/>
              <a:gd name="T5" fmla="*/ 2147483647 h 184"/>
              <a:gd name="T6" fmla="*/ 2147483647 w 318"/>
              <a:gd name="T7" fmla="*/ 0 h 184"/>
              <a:gd name="T8" fmla="*/ 0 60000 65536"/>
              <a:gd name="T9" fmla="*/ 0 60000 65536"/>
              <a:gd name="T10" fmla="*/ 0 60000 65536"/>
              <a:gd name="T11" fmla="*/ 0 60000 65536"/>
              <a:gd name="T12" fmla="*/ 0 w 318"/>
              <a:gd name="T13" fmla="*/ 0 h 184"/>
              <a:gd name="T14" fmla="*/ 318 w 318"/>
              <a:gd name="T15" fmla="*/ 184 h 184"/>
            </a:gdLst>
            <a:ahLst/>
            <a:cxnLst>
              <a:cxn ang="T8">
                <a:pos x="T0" y="T1"/>
              </a:cxn>
              <a:cxn ang="T9">
                <a:pos x="T2" y="T3"/>
              </a:cxn>
              <a:cxn ang="T10">
                <a:pos x="T4" y="T5"/>
              </a:cxn>
              <a:cxn ang="T11">
                <a:pos x="T6" y="T7"/>
              </a:cxn>
            </a:cxnLst>
            <a:rect l="T12" t="T13" r="T14" b="T15"/>
            <a:pathLst>
              <a:path w="318" h="184">
                <a:moveTo>
                  <a:pt x="0" y="183"/>
                </a:moveTo>
                <a:lnTo>
                  <a:pt x="77" y="144"/>
                </a:lnTo>
                <a:lnTo>
                  <a:pt x="154" y="96"/>
                </a:lnTo>
                <a:lnTo>
                  <a:pt x="317" y="0"/>
                </a:lnTo>
              </a:path>
            </a:pathLst>
          </a:custGeom>
          <a:noFill/>
          <a:ln w="25400" cap="rnd">
            <a:solidFill>
              <a:srgbClr val="339966"/>
            </a:solidFill>
            <a:round/>
            <a:headEnd/>
            <a:tailEnd/>
          </a:ln>
        </p:spPr>
        <p:txBody>
          <a:bodyPr/>
          <a:lstStyle/>
          <a:p>
            <a:endParaRPr lang="en-US"/>
          </a:p>
        </p:txBody>
      </p:sp>
      <p:sp>
        <p:nvSpPr>
          <p:cNvPr id="74775" name="Freeform 22"/>
          <p:cNvSpPr>
            <a:spLocks/>
          </p:cNvSpPr>
          <p:nvPr/>
        </p:nvSpPr>
        <p:spPr bwMode="auto">
          <a:xfrm>
            <a:off x="3773488" y="5241925"/>
            <a:ext cx="504825" cy="350838"/>
          </a:xfrm>
          <a:custGeom>
            <a:avLst/>
            <a:gdLst>
              <a:gd name="T0" fmla="*/ 0 w 318"/>
              <a:gd name="T1" fmla="*/ 2147483647 h 221"/>
              <a:gd name="T2" fmla="*/ 2147483647 w 318"/>
              <a:gd name="T3" fmla="*/ 2147483647 h 221"/>
              <a:gd name="T4" fmla="*/ 2147483647 w 318"/>
              <a:gd name="T5" fmla="*/ 0 h 221"/>
              <a:gd name="T6" fmla="*/ 0 60000 65536"/>
              <a:gd name="T7" fmla="*/ 0 60000 65536"/>
              <a:gd name="T8" fmla="*/ 0 60000 65536"/>
              <a:gd name="T9" fmla="*/ 0 w 318"/>
              <a:gd name="T10" fmla="*/ 0 h 221"/>
              <a:gd name="T11" fmla="*/ 318 w 318"/>
              <a:gd name="T12" fmla="*/ 221 h 221"/>
            </a:gdLst>
            <a:ahLst/>
            <a:cxnLst>
              <a:cxn ang="T6">
                <a:pos x="T0" y="T1"/>
              </a:cxn>
              <a:cxn ang="T7">
                <a:pos x="T2" y="T3"/>
              </a:cxn>
              <a:cxn ang="T8">
                <a:pos x="T4" y="T5"/>
              </a:cxn>
            </a:cxnLst>
            <a:rect l="T9" t="T10" r="T11" b="T12"/>
            <a:pathLst>
              <a:path w="318" h="221">
                <a:moveTo>
                  <a:pt x="0" y="220"/>
                </a:moveTo>
                <a:lnTo>
                  <a:pt x="153" y="115"/>
                </a:lnTo>
                <a:lnTo>
                  <a:pt x="317" y="0"/>
                </a:lnTo>
              </a:path>
            </a:pathLst>
          </a:custGeom>
          <a:noFill/>
          <a:ln w="25400" cap="rnd">
            <a:solidFill>
              <a:srgbClr val="339966"/>
            </a:solidFill>
            <a:round/>
            <a:headEnd/>
            <a:tailEnd/>
          </a:ln>
        </p:spPr>
        <p:txBody>
          <a:bodyPr/>
          <a:lstStyle/>
          <a:p>
            <a:endParaRPr lang="en-US"/>
          </a:p>
        </p:txBody>
      </p:sp>
      <p:sp>
        <p:nvSpPr>
          <p:cNvPr id="74776" name="Freeform 23"/>
          <p:cNvSpPr>
            <a:spLocks/>
          </p:cNvSpPr>
          <p:nvPr/>
        </p:nvSpPr>
        <p:spPr bwMode="auto">
          <a:xfrm>
            <a:off x="4276725" y="4949825"/>
            <a:ext cx="538163" cy="293688"/>
          </a:xfrm>
          <a:custGeom>
            <a:avLst/>
            <a:gdLst>
              <a:gd name="T0" fmla="*/ 0 w 339"/>
              <a:gd name="T1" fmla="*/ 2147483647 h 185"/>
              <a:gd name="T2" fmla="*/ 2147483647 w 339"/>
              <a:gd name="T3" fmla="*/ 2147483647 h 185"/>
              <a:gd name="T4" fmla="*/ 2147483647 w 339"/>
              <a:gd name="T5" fmla="*/ 0 h 185"/>
              <a:gd name="T6" fmla="*/ 0 60000 65536"/>
              <a:gd name="T7" fmla="*/ 0 60000 65536"/>
              <a:gd name="T8" fmla="*/ 0 60000 65536"/>
              <a:gd name="T9" fmla="*/ 0 w 339"/>
              <a:gd name="T10" fmla="*/ 0 h 185"/>
              <a:gd name="T11" fmla="*/ 339 w 339"/>
              <a:gd name="T12" fmla="*/ 185 h 185"/>
            </a:gdLst>
            <a:ahLst/>
            <a:cxnLst>
              <a:cxn ang="T6">
                <a:pos x="T0" y="T1"/>
              </a:cxn>
              <a:cxn ang="T7">
                <a:pos x="T2" y="T3"/>
              </a:cxn>
              <a:cxn ang="T8">
                <a:pos x="T4" y="T5"/>
              </a:cxn>
            </a:cxnLst>
            <a:rect l="T9" t="T10" r="T11" b="T12"/>
            <a:pathLst>
              <a:path w="339" h="185">
                <a:moveTo>
                  <a:pt x="0" y="184"/>
                </a:moveTo>
                <a:lnTo>
                  <a:pt x="164" y="95"/>
                </a:lnTo>
                <a:lnTo>
                  <a:pt x="338" y="0"/>
                </a:lnTo>
              </a:path>
            </a:pathLst>
          </a:custGeom>
          <a:noFill/>
          <a:ln w="25400" cap="rnd">
            <a:solidFill>
              <a:srgbClr val="339966"/>
            </a:solidFill>
            <a:round/>
            <a:headEnd/>
            <a:tailEnd/>
          </a:ln>
        </p:spPr>
        <p:txBody>
          <a:bodyPr/>
          <a:lstStyle/>
          <a:p>
            <a:endParaRPr lang="en-US"/>
          </a:p>
        </p:txBody>
      </p:sp>
      <p:sp>
        <p:nvSpPr>
          <p:cNvPr id="74777" name="Rectangle 24"/>
          <p:cNvSpPr>
            <a:spLocks noChangeArrowheads="1"/>
          </p:cNvSpPr>
          <p:nvPr/>
        </p:nvSpPr>
        <p:spPr bwMode="auto">
          <a:xfrm>
            <a:off x="6608763" y="6296025"/>
            <a:ext cx="1208087" cy="336550"/>
          </a:xfrm>
          <a:prstGeom prst="rect">
            <a:avLst/>
          </a:prstGeom>
          <a:noFill/>
          <a:ln w="12700">
            <a:noFill/>
            <a:miter lim="800000"/>
            <a:headEnd/>
            <a:tailEnd/>
          </a:ln>
        </p:spPr>
        <p:txBody>
          <a:bodyPr wrap="none" lIns="90488" tIns="44450" rIns="90488" bIns="44450">
            <a:spAutoFit/>
          </a:bodyPr>
          <a:lstStyle/>
          <a:p>
            <a:pPr eaLnBrk="0" hangingPunct="0"/>
            <a:r>
              <a:rPr lang="en-US" sz="1600" b="1">
                <a:solidFill>
                  <a:srgbClr val="000000"/>
                </a:solidFill>
              </a:rPr>
              <a:t>12 months</a:t>
            </a:r>
          </a:p>
        </p:txBody>
      </p:sp>
      <p:sp>
        <p:nvSpPr>
          <p:cNvPr id="74778" name="Rectangle 25"/>
          <p:cNvSpPr>
            <a:spLocks noChangeArrowheads="1"/>
          </p:cNvSpPr>
          <p:nvPr/>
        </p:nvSpPr>
        <p:spPr bwMode="auto">
          <a:xfrm>
            <a:off x="5859463" y="4089400"/>
            <a:ext cx="1423987" cy="590550"/>
          </a:xfrm>
          <a:prstGeom prst="rect">
            <a:avLst/>
          </a:prstGeom>
          <a:solidFill>
            <a:schemeClr val="bg1"/>
          </a:solidFill>
          <a:ln w="12700">
            <a:solidFill>
              <a:schemeClr val="tx1"/>
            </a:solidFill>
            <a:miter lim="800000"/>
            <a:headEnd/>
            <a:tailEnd/>
          </a:ln>
        </p:spPr>
        <p:txBody>
          <a:bodyPr wrap="none" lIns="90488" tIns="44450" rIns="90488" bIns="44450">
            <a:spAutoFit/>
          </a:bodyPr>
          <a:lstStyle/>
          <a:p>
            <a:pPr algn="ctr" eaLnBrk="0" hangingPunct="0"/>
            <a:r>
              <a:rPr lang="en-US" sz="1600">
                <a:solidFill>
                  <a:schemeClr val="tx1"/>
                </a:solidFill>
              </a:rPr>
              <a:t>PV</a:t>
            </a:r>
          </a:p>
          <a:p>
            <a:pPr algn="ctr" eaLnBrk="0" hangingPunct="0"/>
            <a:r>
              <a:rPr lang="en-US" sz="1600">
                <a:solidFill>
                  <a:schemeClr val="tx1"/>
                </a:solidFill>
              </a:rPr>
              <a:t>“the baseline”</a:t>
            </a:r>
          </a:p>
        </p:txBody>
      </p:sp>
      <p:sp>
        <p:nvSpPr>
          <p:cNvPr id="74779" name="Rectangle 26"/>
          <p:cNvSpPr>
            <a:spLocks noChangeArrowheads="1"/>
          </p:cNvSpPr>
          <p:nvPr/>
        </p:nvSpPr>
        <p:spPr bwMode="auto">
          <a:xfrm>
            <a:off x="4799013" y="5384800"/>
            <a:ext cx="1503362" cy="590550"/>
          </a:xfrm>
          <a:prstGeom prst="rect">
            <a:avLst/>
          </a:prstGeom>
          <a:solidFill>
            <a:schemeClr val="bg1"/>
          </a:solidFill>
          <a:ln w="12700">
            <a:solidFill>
              <a:schemeClr val="tx1"/>
            </a:solidFill>
            <a:miter lim="800000"/>
            <a:headEnd/>
            <a:tailEnd/>
          </a:ln>
        </p:spPr>
        <p:txBody>
          <a:bodyPr wrap="none" lIns="90488" tIns="44450" rIns="90488" bIns="44450">
            <a:spAutoFit/>
          </a:bodyPr>
          <a:lstStyle/>
          <a:p>
            <a:pPr algn="ctr" eaLnBrk="0" hangingPunct="0"/>
            <a:r>
              <a:rPr lang="en-US" sz="1600">
                <a:solidFill>
                  <a:schemeClr val="tx1"/>
                </a:solidFill>
              </a:rPr>
              <a:t>EV</a:t>
            </a:r>
          </a:p>
          <a:p>
            <a:pPr algn="ctr" eaLnBrk="0" hangingPunct="0"/>
            <a:r>
              <a:rPr lang="en-US" sz="1600">
                <a:solidFill>
                  <a:schemeClr val="tx1"/>
                </a:solidFill>
              </a:rPr>
              <a:t>“earned value”</a:t>
            </a:r>
          </a:p>
        </p:txBody>
      </p:sp>
      <p:sp>
        <p:nvSpPr>
          <p:cNvPr id="74780" name="Rectangle 27"/>
          <p:cNvSpPr>
            <a:spLocks noChangeArrowheads="1"/>
          </p:cNvSpPr>
          <p:nvPr/>
        </p:nvSpPr>
        <p:spPr bwMode="auto">
          <a:xfrm>
            <a:off x="4114800" y="6223000"/>
            <a:ext cx="666750" cy="333375"/>
          </a:xfrm>
          <a:prstGeom prst="rect">
            <a:avLst/>
          </a:prstGeom>
          <a:noFill/>
          <a:ln w="12700">
            <a:noFill/>
            <a:miter lim="800000"/>
            <a:headEnd/>
            <a:tailEnd/>
          </a:ln>
        </p:spPr>
        <p:txBody>
          <a:bodyPr wrap="none" lIns="90488" tIns="44450" rIns="90488" bIns="44450">
            <a:spAutoFit/>
          </a:bodyPr>
          <a:lstStyle/>
          <a:p>
            <a:pPr eaLnBrk="0" hangingPunct="0"/>
            <a:r>
              <a:rPr lang="en-US" sz="1600" b="1">
                <a:solidFill>
                  <a:schemeClr val="tx1"/>
                </a:solidFill>
              </a:rPr>
              <a:t>TIME</a:t>
            </a:r>
          </a:p>
        </p:txBody>
      </p:sp>
      <p:sp>
        <p:nvSpPr>
          <p:cNvPr id="74781" name="Rectangle 28"/>
          <p:cNvSpPr>
            <a:spLocks noChangeArrowheads="1"/>
          </p:cNvSpPr>
          <p:nvPr/>
        </p:nvSpPr>
        <p:spPr bwMode="auto">
          <a:xfrm>
            <a:off x="990600" y="3479800"/>
            <a:ext cx="1208088" cy="336550"/>
          </a:xfrm>
          <a:prstGeom prst="rect">
            <a:avLst/>
          </a:prstGeom>
          <a:noFill/>
          <a:ln w="12700">
            <a:noFill/>
            <a:miter lim="800000"/>
            <a:headEnd/>
            <a:tailEnd/>
          </a:ln>
        </p:spPr>
        <p:txBody>
          <a:bodyPr wrap="none" lIns="90488" tIns="44450" rIns="90488" bIns="44450">
            <a:spAutoFit/>
          </a:bodyPr>
          <a:lstStyle/>
          <a:p>
            <a:pPr eaLnBrk="0" hangingPunct="0"/>
            <a:r>
              <a:rPr lang="en-US" sz="1600" b="1">
                <a:solidFill>
                  <a:schemeClr val="tx1"/>
                </a:solidFill>
              </a:rPr>
              <a:t>120 crores</a:t>
            </a:r>
          </a:p>
        </p:txBody>
      </p:sp>
      <p:sp>
        <p:nvSpPr>
          <p:cNvPr id="74782" name="Freeform 29"/>
          <p:cNvSpPr>
            <a:spLocks/>
          </p:cNvSpPr>
          <p:nvPr/>
        </p:nvSpPr>
        <p:spPr bwMode="auto">
          <a:xfrm>
            <a:off x="4818063" y="4646613"/>
            <a:ext cx="76200" cy="306387"/>
          </a:xfrm>
          <a:custGeom>
            <a:avLst/>
            <a:gdLst>
              <a:gd name="T0" fmla="*/ 0 w 48"/>
              <a:gd name="T1" fmla="*/ 0 h 193"/>
              <a:gd name="T2" fmla="*/ 2147483647 w 48"/>
              <a:gd name="T3" fmla="*/ 2147483647 h 193"/>
              <a:gd name="T4" fmla="*/ 2147483647 w 48"/>
              <a:gd name="T5" fmla="*/ 2147483647 h 193"/>
              <a:gd name="T6" fmla="*/ 2147483647 w 48"/>
              <a:gd name="T7" fmla="*/ 2147483647 h 193"/>
              <a:gd name="T8" fmla="*/ 2147483647 w 48"/>
              <a:gd name="T9" fmla="*/ 2147483647 h 193"/>
              <a:gd name="T10" fmla="*/ 2147483647 w 48"/>
              <a:gd name="T11" fmla="*/ 2147483647 h 193"/>
              <a:gd name="T12" fmla="*/ 2147483647 w 48"/>
              <a:gd name="T13" fmla="*/ 2147483647 h 193"/>
              <a:gd name="T14" fmla="*/ 2147483647 w 48"/>
              <a:gd name="T15" fmla="*/ 2147483647 h 193"/>
              <a:gd name="T16" fmla="*/ 2147483647 w 48"/>
              <a:gd name="T17" fmla="*/ 2147483647 h 193"/>
              <a:gd name="T18" fmla="*/ 2147483647 w 48"/>
              <a:gd name="T19" fmla="*/ 2147483647 h 193"/>
              <a:gd name="T20" fmla="*/ 0 w 48"/>
              <a:gd name="T21" fmla="*/ 2147483647 h 19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8"/>
              <a:gd name="T34" fmla="*/ 0 h 193"/>
              <a:gd name="T35" fmla="*/ 48 w 48"/>
              <a:gd name="T36" fmla="*/ 193 h 19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8" h="193">
                <a:moveTo>
                  <a:pt x="0" y="0"/>
                </a:moveTo>
                <a:lnTo>
                  <a:pt x="18" y="4"/>
                </a:lnTo>
                <a:lnTo>
                  <a:pt x="24" y="16"/>
                </a:lnTo>
                <a:lnTo>
                  <a:pt x="24" y="80"/>
                </a:lnTo>
                <a:lnTo>
                  <a:pt x="29" y="92"/>
                </a:lnTo>
                <a:lnTo>
                  <a:pt x="47" y="96"/>
                </a:lnTo>
                <a:lnTo>
                  <a:pt x="29" y="100"/>
                </a:lnTo>
                <a:lnTo>
                  <a:pt x="24" y="112"/>
                </a:lnTo>
                <a:lnTo>
                  <a:pt x="24" y="176"/>
                </a:lnTo>
                <a:lnTo>
                  <a:pt x="18" y="188"/>
                </a:lnTo>
                <a:lnTo>
                  <a:pt x="0" y="192"/>
                </a:lnTo>
              </a:path>
            </a:pathLst>
          </a:custGeom>
          <a:noFill/>
          <a:ln w="19050" cap="rnd">
            <a:solidFill>
              <a:schemeClr val="tx1"/>
            </a:solidFill>
            <a:round/>
            <a:headEnd/>
            <a:tailEnd/>
          </a:ln>
        </p:spPr>
        <p:txBody>
          <a:bodyPr/>
          <a:lstStyle/>
          <a:p>
            <a:endParaRPr lang="en-US"/>
          </a:p>
        </p:txBody>
      </p:sp>
      <p:sp>
        <p:nvSpPr>
          <p:cNvPr id="74783" name="Rectangle 30"/>
          <p:cNvSpPr>
            <a:spLocks noChangeArrowheads="1"/>
          </p:cNvSpPr>
          <p:nvPr/>
        </p:nvSpPr>
        <p:spPr bwMode="auto">
          <a:xfrm>
            <a:off x="4876800" y="4546600"/>
            <a:ext cx="533400" cy="393700"/>
          </a:xfrm>
          <a:prstGeom prst="rect">
            <a:avLst/>
          </a:prstGeom>
          <a:noFill/>
          <a:ln w="12700">
            <a:noFill/>
            <a:miter lim="800000"/>
            <a:headEnd/>
            <a:tailEnd/>
          </a:ln>
        </p:spPr>
        <p:txBody>
          <a:bodyPr lIns="90488" tIns="44450" rIns="90488" bIns="44450">
            <a:spAutoFit/>
          </a:bodyPr>
          <a:lstStyle/>
          <a:p>
            <a:pPr eaLnBrk="0" hangingPunct="0">
              <a:spcBef>
                <a:spcPct val="50000"/>
              </a:spcBef>
            </a:pPr>
            <a:r>
              <a:rPr lang="en-US" sz="2000" b="1">
                <a:solidFill>
                  <a:schemeClr val="tx1"/>
                </a:solidFill>
              </a:rPr>
              <a:t>sv</a:t>
            </a:r>
          </a:p>
        </p:txBody>
      </p:sp>
      <p:cxnSp>
        <p:nvCxnSpPr>
          <p:cNvPr id="74784" name="AutoShape 31"/>
          <p:cNvCxnSpPr>
            <a:cxnSpLocks noChangeShapeType="1"/>
            <a:stCxn id="74779" idx="1"/>
            <a:endCxn id="74776" idx="1"/>
          </p:cNvCxnSpPr>
          <p:nvPr/>
        </p:nvCxnSpPr>
        <p:spPr bwMode="auto">
          <a:xfrm flipH="1" flipV="1">
            <a:off x="4524375" y="5100638"/>
            <a:ext cx="274638" cy="579437"/>
          </a:xfrm>
          <a:prstGeom prst="straightConnector1">
            <a:avLst/>
          </a:prstGeom>
          <a:noFill/>
          <a:ln w="12700">
            <a:solidFill>
              <a:schemeClr val="tx1"/>
            </a:solidFill>
            <a:round/>
            <a:headEnd/>
            <a:tailEnd type="triangle" w="med" len="med"/>
          </a:ln>
        </p:spPr>
      </p:cxnSp>
      <p:cxnSp>
        <p:nvCxnSpPr>
          <p:cNvPr id="74785" name="AutoShape 32"/>
          <p:cNvCxnSpPr>
            <a:cxnSpLocks noChangeShapeType="1"/>
            <a:stCxn id="74778" idx="1"/>
            <a:endCxn id="74767" idx="1"/>
          </p:cNvCxnSpPr>
          <p:nvPr/>
        </p:nvCxnSpPr>
        <p:spPr bwMode="auto">
          <a:xfrm flipH="1" flipV="1">
            <a:off x="5534025" y="4002088"/>
            <a:ext cx="325438" cy="382587"/>
          </a:xfrm>
          <a:prstGeom prst="straightConnector1">
            <a:avLst/>
          </a:prstGeom>
          <a:noFill/>
          <a:ln w="12700">
            <a:solidFill>
              <a:schemeClr val="tx1"/>
            </a:solidFill>
            <a:round/>
            <a:headEnd/>
            <a:tailEnd type="triangle" w="med" len="med"/>
          </a:ln>
        </p:spPr>
      </p:cxnSp>
      <p:sp>
        <p:nvSpPr>
          <p:cNvPr id="668705" name="Rectangle 33"/>
          <p:cNvSpPr>
            <a:spLocks noChangeArrowheads="1"/>
          </p:cNvSpPr>
          <p:nvPr/>
        </p:nvSpPr>
        <p:spPr bwMode="auto">
          <a:xfrm>
            <a:off x="457200" y="1436688"/>
            <a:ext cx="4343400" cy="1654175"/>
          </a:xfrm>
          <a:prstGeom prst="rect">
            <a:avLst/>
          </a:prstGeom>
          <a:solidFill>
            <a:srgbClr val="CCECFF"/>
          </a:solidFill>
          <a:ln w="12700">
            <a:solidFill>
              <a:schemeClr val="tx1"/>
            </a:solidFill>
            <a:miter lim="800000"/>
            <a:headEnd/>
            <a:tailEnd/>
          </a:ln>
          <a:effectLst>
            <a:outerShdw dist="107763" dir="2700000" algn="ctr" rotWithShape="0">
              <a:schemeClr val="bg2"/>
            </a:outerShdw>
          </a:effectLst>
        </p:spPr>
        <p:txBody>
          <a:bodyPr lIns="90488" tIns="44450" rIns="90488" bIns="44450">
            <a:spAutoFit/>
          </a:bodyPr>
          <a:lstStyle/>
          <a:p>
            <a:pPr eaLnBrk="0" hangingPunct="0">
              <a:defRPr/>
            </a:pPr>
            <a:r>
              <a:rPr lang="en-US" sz="1400" b="1" dirty="0">
                <a:solidFill>
                  <a:schemeClr val="tx1"/>
                </a:solidFill>
              </a:rPr>
              <a:t>SCHEDULE VARIANCE</a:t>
            </a:r>
            <a:r>
              <a:rPr lang="en-US" sz="1400" dirty="0">
                <a:solidFill>
                  <a:schemeClr val="tx1"/>
                </a:solidFill>
              </a:rPr>
              <a:t> is the difference between </a:t>
            </a:r>
          </a:p>
          <a:p>
            <a:pPr eaLnBrk="0" hangingPunct="0">
              <a:defRPr/>
            </a:pPr>
            <a:r>
              <a:rPr lang="en-US" sz="1400" dirty="0">
                <a:solidFill>
                  <a:schemeClr val="tx1"/>
                </a:solidFill>
              </a:rPr>
              <a:t>work scheduled/</a:t>
            </a:r>
            <a:r>
              <a:rPr lang="en-US" sz="1400" dirty="0"/>
              <a:t>planned </a:t>
            </a:r>
            <a:r>
              <a:rPr lang="en-US" sz="1400" dirty="0">
                <a:solidFill>
                  <a:schemeClr val="tx1"/>
                </a:solidFill>
              </a:rPr>
              <a:t>and work </a:t>
            </a:r>
            <a:r>
              <a:rPr lang="en-US" sz="1400" dirty="0">
                <a:solidFill>
                  <a:srgbClr val="FF0000"/>
                </a:solidFill>
              </a:rPr>
              <a:t>actually</a:t>
            </a:r>
            <a:r>
              <a:rPr lang="en-US" sz="1400" dirty="0">
                <a:solidFill>
                  <a:schemeClr val="tx1"/>
                </a:solidFill>
              </a:rPr>
              <a:t> performed (expressed in terms of $/Rs)</a:t>
            </a:r>
          </a:p>
          <a:p>
            <a:pPr eaLnBrk="0" hangingPunct="0">
              <a:defRPr/>
            </a:pPr>
            <a:r>
              <a:rPr lang="en-US" sz="1600" b="1" dirty="0">
                <a:solidFill>
                  <a:schemeClr val="tx1"/>
                </a:solidFill>
              </a:rPr>
              <a:t>formula:            SV  = EV - PV</a:t>
            </a:r>
            <a:endParaRPr lang="en-US" sz="1400" dirty="0">
              <a:solidFill>
                <a:schemeClr val="tx1"/>
              </a:solidFill>
            </a:endParaRPr>
          </a:p>
          <a:p>
            <a:pPr eaLnBrk="0" hangingPunct="0">
              <a:defRPr/>
            </a:pPr>
            <a:r>
              <a:rPr lang="en-US" sz="1400" dirty="0">
                <a:solidFill>
                  <a:schemeClr val="tx1"/>
                </a:solidFill>
              </a:rPr>
              <a:t>example:   	SV = EV - PV = 50 - 60</a:t>
            </a:r>
          </a:p>
          <a:p>
            <a:pPr eaLnBrk="0" hangingPunct="0">
              <a:defRPr/>
            </a:pPr>
            <a:r>
              <a:rPr lang="en-US" sz="1400" dirty="0">
                <a:solidFill>
                  <a:schemeClr val="tx1"/>
                </a:solidFill>
              </a:rPr>
              <a:t>                 	SV=   </a:t>
            </a:r>
            <a:r>
              <a:rPr lang="en-US" sz="1600" dirty="0">
                <a:solidFill>
                  <a:schemeClr val="tx1"/>
                </a:solidFill>
              </a:rPr>
              <a:t>- 10 crores</a:t>
            </a:r>
            <a:endParaRPr lang="en-US" sz="1400" dirty="0">
              <a:solidFill>
                <a:schemeClr val="tx1"/>
              </a:solidFill>
            </a:endParaRPr>
          </a:p>
          <a:p>
            <a:pPr eaLnBrk="0" hangingPunct="0">
              <a:defRPr/>
            </a:pPr>
            <a:r>
              <a:rPr lang="en-US" sz="1400" dirty="0">
                <a:solidFill>
                  <a:schemeClr val="tx1"/>
                </a:solidFill>
              </a:rPr>
              <a:t>		(negative = behind schedule)</a:t>
            </a:r>
          </a:p>
        </p:txBody>
      </p:sp>
      <p:sp>
        <p:nvSpPr>
          <p:cNvPr id="668706" name="Rectangle 34"/>
          <p:cNvSpPr>
            <a:spLocks noChangeArrowheads="1"/>
          </p:cNvSpPr>
          <p:nvPr/>
        </p:nvSpPr>
        <p:spPr bwMode="auto">
          <a:xfrm>
            <a:off x="5181600" y="1600200"/>
            <a:ext cx="3733800" cy="1441450"/>
          </a:xfrm>
          <a:prstGeom prst="rect">
            <a:avLst/>
          </a:prstGeom>
          <a:solidFill>
            <a:srgbClr val="CCECFF"/>
          </a:solidFill>
          <a:ln w="12700">
            <a:solidFill>
              <a:schemeClr val="tx1"/>
            </a:solidFill>
            <a:miter lim="800000"/>
            <a:headEnd/>
            <a:tailEnd/>
          </a:ln>
          <a:effectLst>
            <a:outerShdw dist="107763" dir="2700000" algn="ctr" rotWithShape="0">
              <a:schemeClr val="bg2"/>
            </a:outerShdw>
          </a:effectLst>
        </p:spPr>
        <p:txBody>
          <a:bodyPr lIns="90488" tIns="44450" rIns="90488" bIns="44450">
            <a:spAutoFit/>
          </a:bodyPr>
          <a:lstStyle/>
          <a:p>
            <a:pPr eaLnBrk="0" hangingPunct="0">
              <a:defRPr/>
            </a:pPr>
            <a:r>
              <a:rPr lang="en-US" sz="1400" b="1" dirty="0">
                <a:solidFill>
                  <a:schemeClr val="tx1"/>
                </a:solidFill>
              </a:rPr>
              <a:t>SPI</a:t>
            </a:r>
            <a:r>
              <a:rPr lang="en-US" sz="1400" dirty="0">
                <a:solidFill>
                  <a:schemeClr val="tx1"/>
                </a:solidFill>
              </a:rPr>
              <a:t> is the ratio between </a:t>
            </a:r>
          </a:p>
          <a:p>
            <a:pPr eaLnBrk="0" hangingPunct="0">
              <a:defRPr/>
            </a:pPr>
            <a:r>
              <a:rPr lang="en-US" sz="1400" dirty="0">
                <a:solidFill>
                  <a:schemeClr val="tx1"/>
                </a:solidFill>
              </a:rPr>
              <a:t>work performed and work scheduled </a:t>
            </a:r>
          </a:p>
          <a:p>
            <a:pPr eaLnBrk="0" hangingPunct="0">
              <a:defRPr/>
            </a:pPr>
            <a:r>
              <a:rPr lang="en-US" sz="1600" b="1" dirty="0">
                <a:solidFill>
                  <a:schemeClr val="tx1"/>
                </a:solidFill>
              </a:rPr>
              <a:t>formula: SPI = EV/PV</a:t>
            </a:r>
            <a:endParaRPr lang="en-US" sz="1400" dirty="0">
              <a:solidFill>
                <a:schemeClr val="tx1"/>
              </a:solidFill>
            </a:endParaRPr>
          </a:p>
          <a:p>
            <a:pPr eaLnBrk="0" hangingPunct="0">
              <a:defRPr/>
            </a:pPr>
            <a:r>
              <a:rPr lang="en-US" sz="1400" dirty="0">
                <a:solidFill>
                  <a:schemeClr val="tx1"/>
                </a:solidFill>
              </a:rPr>
              <a:t>example:   	SPI = 50 / 60</a:t>
            </a:r>
          </a:p>
          <a:p>
            <a:pPr eaLnBrk="0" hangingPunct="0">
              <a:defRPr/>
            </a:pPr>
            <a:r>
              <a:rPr lang="en-US" sz="1400" dirty="0">
                <a:solidFill>
                  <a:schemeClr val="tx1"/>
                </a:solidFill>
              </a:rPr>
              <a:t>                 	SPI=   </a:t>
            </a:r>
            <a:r>
              <a:rPr lang="en-US" sz="1600" dirty="0">
                <a:solidFill>
                  <a:schemeClr val="tx1"/>
                </a:solidFill>
              </a:rPr>
              <a:t>0.83</a:t>
            </a:r>
            <a:r>
              <a:rPr lang="en-US" sz="1400" dirty="0">
                <a:solidFill>
                  <a:schemeClr val="tx1"/>
                </a:solidFill>
              </a:rPr>
              <a:t>   </a:t>
            </a:r>
          </a:p>
          <a:p>
            <a:pPr eaLnBrk="0" hangingPunct="0">
              <a:defRPr/>
            </a:pPr>
            <a:r>
              <a:rPr lang="en-US" sz="1400" dirty="0">
                <a:solidFill>
                  <a:schemeClr val="tx1"/>
                </a:solidFill>
              </a:rPr>
              <a:t>	(less than 1.0 = behind schedule)</a:t>
            </a: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2" name="AutoShape 5"/>
          <p:cNvSpPr>
            <a:spLocks noChangeArrowheads="1"/>
          </p:cNvSpPr>
          <p:nvPr/>
        </p:nvSpPr>
        <p:spPr bwMode="auto">
          <a:xfrm>
            <a:off x="3968750" y="2286000"/>
            <a:ext cx="4184650" cy="2362200"/>
          </a:xfrm>
          <a:prstGeom prst="wedgeRoundRectCallout">
            <a:avLst>
              <a:gd name="adj1" fmla="val -59890"/>
              <a:gd name="adj2" fmla="val 58456"/>
              <a:gd name="adj3" fmla="val 16667"/>
            </a:avLst>
          </a:prstGeom>
          <a:ln>
            <a:headEnd/>
            <a:tailEnd/>
          </a:ln>
        </p:spPr>
        <p:style>
          <a:lnRef idx="1">
            <a:schemeClr val="dk1"/>
          </a:lnRef>
          <a:fillRef idx="2">
            <a:schemeClr val="dk1"/>
          </a:fillRef>
          <a:effectRef idx="1">
            <a:schemeClr val="dk1"/>
          </a:effectRef>
          <a:fontRef idx="minor">
            <a:schemeClr val="dk1"/>
          </a:fontRef>
        </p:style>
        <p:txBody>
          <a:bodyPr wrap="none" anchor="ctr"/>
          <a:lstStyle/>
          <a:p>
            <a:pPr eaLnBrk="0" hangingPunct="0">
              <a:defRPr/>
            </a:pPr>
            <a:endParaRPr lang="en-US" sz="2000"/>
          </a:p>
        </p:txBody>
      </p:sp>
      <p:sp>
        <p:nvSpPr>
          <p:cNvPr id="6148" name="Rectangle 6"/>
          <p:cNvSpPr txBox="1">
            <a:spLocks noGrp="1" noChangeArrowheads="1"/>
          </p:cNvSpPr>
          <p:nvPr/>
        </p:nvSpPr>
        <p:spPr bwMode="auto">
          <a:xfrm>
            <a:off x="6553200" y="6245225"/>
            <a:ext cx="2133600" cy="476250"/>
          </a:xfrm>
          <a:prstGeom prst="rect">
            <a:avLst/>
          </a:prstGeom>
          <a:noFill/>
          <a:ln w="9525">
            <a:noFill/>
            <a:miter lim="800000"/>
            <a:headEnd/>
            <a:tailEnd/>
          </a:ln>
        </p:spPr>
        <p:txBody>
          <a:bodyPr/>
          <a:lstStyle/>
          <a:p>
            <a:pPr algn="r" eaLnBrk="0" hangingPunct="0"/>
            <a:fld id="{49C64950-B675-480A-8B87-000D84DE449C}" type="slidenum">
              <a:rPr lang="en-US" sz="1400">
                <a:solidFill>
                  <a:schemeClr val="tx1"/>
                </a:solidFill>
              </a:rPr>
              <a:pPr algn="r" eaLnBrk="0" hangingPunct="0"/>
              <a:t>65</a:t>
            </a:fld>
            <a:endParaRPr lang="en-US" sz="1400">
              <a:solidFill>
                <a:schemeClr val="tx1"/>
              </a:solidFill>
            </a:endParaRPr>
          </a:p>
        </p:txBody>
      </p:sp>
      <p:sp>
        <p:nvSpPr>
          <p:cNvPr id="6149" name="Rectangle 2"/>
          <p:cNvSpPr>
            <a:spLocks noGrp="1" noChangeArrowheads="1"/>
          </p:cNvSpPr>
          <p:nvPr>
            <p:ph type="title" idx="4294967295"/>
          </p:nvPr>
        </p:nvSpPr>
        <p:spPr>
          <a:xfrm>
            <a:off x="301625" y="384175"/>
            <a:ext cx="8534400" cy="758825"/>
          </a:xfrm>
        </p:spPr>
        <p:txBody>
          <a:bodyPr lIns="0" tIns="0" rIns="0" bIns="0"/>
          <a:lstStyle/>
          <a:p>
            <a:r>
              <a:rPr lang="en-US" smtClean="0"/>
              <a:t>    Actual Cost – AC</a:t>
            </a:r>
          </a:p>
        </p:txBody>
      </p:sp>
      <p:graphicFrame>
        <p:nvGraphicFramePr>
          <p:cNvPr id="6146" name="Object 15">
            <a:hlinkClick r:id="" action="ppaction://ole?verb=0"/>
          </p:cNvPr>
          <p:cNvGraphicFramePr>
            <a:graphicFrameLocks/>
          </p:cNvGraphicFramePr>
          <p:nvPr/>
        </p:nvGraphicFramePr>
        <p:xfrm>
          <a:off x="1325563" y="3125788"/>
          <a:ext cx="2665412" cy="2346325"/>
        </p:xfrm>
        <a:graphic>
          <a:graphicData uri="http://schemas.openxmlformats.org/presentationml/2006/ole">
            <p:oleObj spid="_x0000_s6146" name="Clip" r:id="rId4" imgW="2665413" imgH="2346325" progId="">
              <p:embed/>
            </p:oleObj>
          </a:graphicData>
        </a:graphic>
      </p:graphicFrame>
      <p:sp>
        <p:nvSpPr>
          <p:cNvPr id="24581" name="Rectangle 4"/>
          <p:cNvSpPr>
            <a:spLocks noChangeArrowheads="1"/>
          </p:cNvSpPr>
          <p:nvPr/>
        </p:nvSpPr>
        <p:spPr bwMode="auto">
          <a:xfrm>
            <a:off x="4038600" y="2482850"/>
            <a:ext cx="4267200" cy="1936750"/>
          </a:xfrm>
          <a:prstGeom prst="rect">
            <a:avLst/>
          </a:prstGeom>
          <a:noFill/>
          <a:ln w="12700">
            <a:noFill/>
            <a:miter lim="800000"/>
            <a:headEnd/>
            <a:tailEnd/>
          </a:ln>
        </p:spPr>
        <p:txBody>
          <a:bodyPr lIns="90488" tIns="44450" rIns="90488" bIns="44450">
            <a:spAutoFit/>
          </a:bodyPr>
          <a:lstStyle/>
          <a:p>
            <a:pPr eaLnBrk="0" hangingPunct="0">
              <a:defRPr/>
            </a:pPr>
            <a:r>
              <a:rPr lang="en-US" sz="2400" dirty="0">
                <a:solidFill>
                  <a:schemeClr val="tx1"/>
                </a:solidFill>
                <a:latin typeface="+mn-lt"/>
              </a:rPr>
              <a:t>Labor came to 15 crores, and materials cost to 60 crores. </a:t>
            </a:r>
          </a:p>
          <a:p>
            <a:pPr eaLnBrk="0" hangingPunct="0">
              <a:defRPr/>
            </a:pPr>
            <a:r>
              <a:rPr lang="en-US" sz="2400" dirty="0">
                <a:solidFill>
                  <a:schemeClr val="tx1"/>
                </a:solidFill>
                <a:latin typeface="+mn-lt"/>
              </a:rPr>
              <a:t> The actual expenditure incurred for the 5 completed segments is =</a:t>
            </a:r>
            <a:r>
              <a:rPr lang="en-US" sz="2400" b="1" dirty="0">
                <a:solidFill>
                  <a:srgbClr val="FF0000"/>
                </a:solidFill>
                <a:latin typeface="+mn-lt"/>
              </a:rPr>
              <a:t> Rs. 75 Crores</a:t>
            </a:r>
          </a:p>
        </p:txBody>
      </p:sp>
      <p:sp>
        <p:nvSpPr>
          <p:cNvPr id="6151" name="Text Box 8"/>
          <p:cNvSpPr txBox="1">
            <a:spLocks noChangeArrowheads="1"/>
          </p:cNvSpPr>
          <p:nvPr/>
        </p:nvSpPr>
        <p:spPr bwMode="auto">
          <a:xfrm>
            <a:off x="1143000" y="1600200"/>
            <a:ext cx="7162800" cy="400050"/>
          </a:xfrm>
          <a:prstGeom prst="rect">
            <a:avLst/>
          </a:prstGeom>
          <a:solidFill>
            <a:srgbClr val="0000FF"/>
          </a:solidFill>
          <a:ln w="9525">
            <a:noFill/>
            <a:miter lim="800000"/>
            <a:headEnd/>
            <a:tailEnd/>
          </a:ln>
          <a:effectLst>
            <a:prstShdw prst="shdw13" dist="53882" dir="13500000">
              <a:schemeClr val="bg2">
                <a:alpha val="50000"/>
              </a:schemeClr>
            </a:prstShdw>
          </a:effectLst>
        </p:spPr>
        <p:txBody>
          <a:bodyPr>
            <a:spAutoFit/>
          </a:bodyPr>
          <a:lstStyle/>
          <a:p>
            <a:pPr marL="457200" indent="-457200" algn="ctr" eaLnBrk="0" hangingPunct="0">
              <a:spcBef>
                <a:spcPct val="50000"/>
              </a:spcBef>
              <a:tabLst>
                <a:tab pos="457200" algn="l"/>
              </a:tabLst>
            </a:pPr>
            <a:r>
              <a:rPr lang="en-US" sz="2000" b="1" i="1">
                <a:solidFill>
                  <a:schemeClr val="bg1"/>
                </a:solidFill>
              </a:rPr>
              <a:t>The actual cost incurred for the work accomplished</a:t>
            </a:r>
          </a:p>
        </p:txBody>
      </p:sp>
      <p:sp>
        <p:nvSpPr>
          <p:cNvPr id="6152" name="Text Box 10"/>
          <p:cNvSpPr txBox="1">
            <a:spLocks noChangeArrowheads="1"/>
          </p:cNvSpPr>
          <p:nvPr/>
        </p:nvSpPr>
        <p:spPr bwMode="auto">
          <a:xfrm>
            <a:off x="7375525" y="5370513"/>
            <a:ext cx="184150" cy="366712"/>
          </a:xfrm>
          <a:prstGeom prst="rect">
            <a:avLst/>
          </a:prstGeom>
          <a:noFill/>
          <a:ln w="9525">
            <a:noFill/>
            <a:miter lim="800000"/>
            <a:headEnd/>
            <a:tailEnd/>
          </a:ln>
          <a:effectLst>
            <a:prstShdw prst="shdw13" dist="53882" dir="13500000">
              <a:schemeClr val="bg2">
                <a:alpha val="50000"/>
              </a:schemeClr>
            </a:prstShdw>
          </a:effectLst>
        </p:spPr>
        <p:txBody>
          <a:bodyPr wrap="none">
            <a:spAutoFit/>
          </a:bodyPr>
          <a:lstStyle/>
          <a:p>
            <a:pPr marL="457200" indent="-457200" eaLnBrk="0" hangingPunct="0">
              <a:tabLst>
                <a:tab pos="457200" algn="l"/>
              </a:tabLst>
            </a:pPr>
            <a:endParaRPr lang="en-US"/>
          </a:p>
        </p:txBody>
      </p:sp>
    </p:spTree>
  </p:cSld>
  <p:clrMapOvr>
    <a:masterClrMapping/>
  </p:clrMapOvr>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6"/>
          <p:cNvSpPr txBox="1">
            <a:spLocks noGrp="1" noChangeArrowheads="1"/>
          </p:cNvSpPr>
          <p:nvPr/>
        </p:nvSpPr>
        <p:spPr bwMode="auto">
          <a:xfrm>
            <a:off x="6553200" y="6245225"/>
            <a:ext cx="2133600" cy="476250"/>
          </a:xfrm>
          <a:prstGeom prst="rect">
            <a:avLst/>
          </a:prstGeom>
          <a:noFill/>
          <a:ln w="9525">
            <a:noFill/>
            <a:miter lim="800000"/>
            <a:headEnd/>
            <a:tailEnd/>
          </a:ln>
        </p:spPr>
        <p:txBody>
          <a:bodyPr/>
          <a:lstStyle/>
          <a:p>
            <a:pPr algn="r" eaLnBrk="0" hangingPunct="0"/>
            <a:fld id="{63F54DE8-CF5A-4BE8-82F6-38966BA70D71}" type="slidenum">
              <a:rPr lang="en-US" sz="1400">
                <a:solidFill>
                  <a:schemeClr val="tx1"/>
                </a:solidFill>
              </a:rPr>
              <a:pPr algn="r" eaLnBrk="0" hangingPunct="0"/>
              <a:t>66</a:t>
            </a:fld>
            <a:endParaRPr lang="en-US" sz="1400">
              <a:solidFill>
                <a:schemeClr val="tx1"/>
              </a:solidFill>
            </a:endParaRPr>
          </a:p>
        </p:txBody>
      </p:sp>
      <p:sp>
        <p:nvSpPr>
          <p:cNvPr id="75779" name="Rectangle 3"/>
          <p:cNvSpPr>
            <a:spLocks noChangeArrowheads="1"/>
          </p:cNvSpPr>
          <p:nvPr/>
        </p:nvSpPr>
        <p:spPr bwMode="auto">
          <a:xfrm>
            <a:off x="4259263" y="5926138"/>
            <a:ext cx="727075" cy="363537"/>
          </a:xfrm>
          <a:prstGeom prst="rect">
            <a:avLst/>
          </a:prstGeom>
          <a:noFill/>
          <a:ln w="12700">
            <a:noFill/>
            <a:miter lim="800000"/>
            <a:headEnd/>
            <a:tailEnd/>
          </a:ln>
        </p:spPr>
        <p:txBody>
          <a:bodyPr wrap="none" lIns="90488" tIns="44450" rIns="90488" bIns="44450">
            <a:spAutoFit/>
          </a:bodyPr>
          <a:lstStyle/>
          <a:p>
            <a:pPr eaLnBrk="0" hangingPunct="0"/>
            <a:r>
              <a:rPr lang="en-US">
                <a:solidFill>
                  <a:schemeClr val="tx1"/>
                </a:solidFill>
              </a:rPr>
              <a:t>TIME</a:t>
            </a:r>
          </a:p>
        </p:txBody>
      </p:sp>
      <p:sp>
        <p:nvSpPr>
          <p:cNvPr id="75780" name="Freeform 4"/>
          <p:cNvSpPr>
            <a:spLocks/>
          </p:cNvSpPr>
          <p:nvPr/>
        </p:nvSpPr>
        <p:spPr bwMode="auto">
          <a:xfrm>
            <a:off x="1744663" y="3657600"/>
            <a:ext cx="5903912" cy="2244725"/>
          </a:xfrm>
          <a:custGeom>
            <a:avLst/>
            <a:gdLst>
              <a:gd name="T0" fmla="*/ 0 w 3479"/>
              <a:gd name="T1" fmla="*/ 0 h 1789"/>
              <a:gd name="T2" fmla="*/ 2147483647 w 3479"/>
              <a:gd name="T3" fmla="*/ 0 h 1789"/>
              <a:gd name="T4" fmla="*/ 2147483647 w 3479"/>
              <a:gd name="T5" fmla="*/ 2147483647 h 1789"/>
              <a:gd name="T6" fmla="*/ 0 w 3479"/>
              <a:gd name="T7" fmla="*/ 2147483647 h 1789"/>
              <a:gd name="T8" fmla="*/ 0 w 3479"/>
              <a:gd name="T9" fmla="*/ 0 h 1789"/>
              <a:gd name="T10" fmla="*/ 0 60000 65536"/>
              <a:gd name="T11" fmla="*/ 0 60000 65536"/>
              <a:gd name="T12" fmla="*/ 0 60000 65536"/>
              <a:gd name="T13" fmla="*/ 0 60000 65536"/>
              <a:gd name="T14" fmla="*/ 0 60000 65536"/>
              <a:gd name="T15" fmla="*/ 0 w 3479"/>
              <a:gd name="T16" fmla="*/ 0 h 1789"/>
              <a:gd name="T17" fmla="*/ 3479 w 3479"/>
              <a:gd name="T18" fmla="*/ 1789 h 1789"/>
            </a:gdLst>
            <a:ahLst/>
            <a:cxnLst>
              <a:cxn ang="T10">
                <a:pos x="T0" y="T1"/>
              </a:cxn>
              <a:cxn ang="T11">
                <a:pos x="T2" y="T3"/>
              </a:cxn>
              <a:cxn ang="T12">
                <a:pos x="T4" y="T5"/>
              </a:cxn>
              <a:cxn ang="T13">
                <a:pos x="T6" y="T7"/>
              </a:cxn>
              <a:cxn ang="T14">
                <a:pos x="T8" y="T9"/>
              </a:cxn>
            </a:cxnLst>
            <a:rect l="T15" t="T16" r="T17" b="T18"/>
            <a:pathLst>
              <a:path w="3479" h="1789">
                <a:moveTo>
                  <a:pt x="0" y="0"/>
                </a:moveTo>
                <a:lnTo>
                  <a:pt x="3478" y="0"/>
                </a:lnTo>
                <a:lnTo>
                  <a:pt x="3478" y="1788"/>
                </a:lnTo>
                <a:lnTo>
                  <a:pt x="0" y="1788"/>
                </a:lnTo>
                <a:lnTo>
                  <a:pt x="0" y="0"/>
                </a:lnTo>
              </a:path>
            </a:pathLst>
          </a:custGeom>
          <a:noFill/>
          <a:ln w="12700" cap="rnd">
            <a:noFill/>
            <a:round/>
            <a:headEnd/>
            <a:tailEnd/>
          </a:ln>
        </p:spPr>
        <p:txBody>
          <a:bodyPr/>
          <a:lstStyle/>
          <a:p>
            <a:endParaRPr lang="en-US"/>
          </a:p>
        </p:txBody>
      </p:sp>
      <p:sp>
        <p:nvSpPr>
          <p:cNvPr id="75781" name="Freeform 5"/>
          <p:cNvSpPr>
            <a:spLocks/>
          </p:cNvSpPr>
          <p:nvPr/>
        </p:nvSpPr>
        <p:spPr bwMode="auto">
          <a:xfrm>
            <a:off x="1744663" y="3657600"/>
            <a:ext cx="5913437" cy="2252663"/>
          </a:xfrm>
          <a:custGeom>
            <a:avLst/>
            <a:gdLst>
              <a:gd name="T0" fmla="*/ 0 w 3485"/>
              <a:gd name="T1" fmla="*/ 0 h 1795"/>
              <a:gd name="T2" fmla="*/ 2147483647 w 3485"/>
              <a:gd name="T3" fmla="*/ 0 h 1795"/>
              <a:gd name="T4" fmla="*/ 2147483647 w 3485"/>
              <a:gd name="T5" fmla="*/ 2147483647 h 1795"/>
              <a:gd name="T6" fmla="*/ 0 w 3485"/>
              <a:gd name="T7" fmla="*/ 2147483647 h 1795"/>
              <a:gd name="T8" fmla="*/ 0 w 3485"/>
              <a:gd name="T9" fmla="*/ 0 h 1795"/>
              <a:gd name="T10" fmla="*/ 0 60000 65536"/>
              <a:gd name="T11" fmla="*/ 0 60000 65536"/>
              <a:gd name="T12" fmla="*/ 0 60000 65536"/>
              <a:gd name="T13" fmla="*/ 0 60000 65536"/>
              <a:gd name="T14" fmla="*/ 0 60000 65536"/>
              <a:gd name="T15" fmla="*/ 0 w 3485"/>
              <a:gd name="T16" fmla="*/ 0 h 1795"/>
              <a:gd name="T17" fmla="*/ 3485 w 3485"/>
              <a:gd name="T18" fmla="*/ 1795 h 1795"/>
            </a:gdLst>
            <a:ahLst/>
            <a:cxnLst>
              <a:cxn ang="T10">
                <a:pos x="T0" y="T1"/>
              </a:cxn>
              <a:cxn ang="T11">
                <a:pos x="T2" y="T3"/>
              </a:cxn>
              <a:cxn ang="T12">
                <a:pos x="T4" y="T5"/>
              </a:cxn>
              <a:cxn ang="T13">
                <a:pos x="T6" y="T7"/>
              </a:cxn>
              <a:cxn ang="T14">
                <a:pos x="T8" y="T9"/>
              </a:cxn>
            </a:cxnLst>
            <a:rect l="T15" t="T16" r="T17" b="T18"/>
            <a:pathLst>
              <a:path w="3485" h="1795">
                <a:moveTo>
                  <a:pt x="0" y="0"/>
                </a:moveTo>
                <a:lnTo>
                  <a:pt x="3484" y="0"/>
                </a:lnTo>
                <a:lnTo>
                  <a:pt x="3484" y="1794"/>
                </a:lnTo>
                <a:lnTo>
                  <a:pt x="0" y="1794"/>
                </a:lnTo>
                <a:lnTo>
                  <a:pt x="0" y="0"/>
                </a:lnTo>
              </a:path>
            </a:pathLst>
          </a:custGeom>
          <a:solidFill>
            <a:srgbClr val="FFFFCC">
              <a:alpha val="39999"/>
            </a:srgbClr>
          </a:solidFill>
          <a:ln w="12700" cap="rnd">
            <a:solidFill>
              <a:srgbClr val="808080"/>
            </a:solidFill>
            <a:round/>
            <a:headEnd/>
            <a:tailEnd/>
          </a:ln>
        </p:spPr>
        <p:txBody>
          <a:bodyPr/>
          <a:lstStyle/>
          <a:p>
            <a:endParaRPr lang="en-US"/>
          </a:p>
        </p:txBody>
      </p:sp>
      <p:sp>
        <p:nvSpPr>
          <p:cNvPr id="75782" name="Line 6"/>
          <p:cNvSpPr>
            <a:spLocks noChangeShapeType="1"/>
          </p:cNvSpPr>
          <p:nvPr/>
        </p:nvSpPr>
        <p:spPr bwMode="auto">
          <a:xfrm>
            <a:off x="1744663" y="3668713"/>
            <a:ext cx="0" cy="2230437"/>
          </a:xfrm>
          <a:prstGeom prst="line">
            <a:avLst/>
          </a:prstGeom>
          <a:noFill/>
          <a:ln w="12700">
            <a:solidFill>
              <a:srgbClr val="000000"/>
            </a:solidFill>
            <a:round/>
            <a:headEnd/>
            <a:tailEnd/>
          </a:ln>
        </p:spPr>
        <p:txBody>
          <a:bodyPr wrap="none" anchor="ctr"/>
          <a:lstStyle/>
          <a:p>
            <a:endParaRPr lang="en-US"/>
          </a:p>
        </p:txBody>
      </p:sp>
      <p:sp>
        <p:nvSpPr>
          <p:cNvPr id="75783" name="Line 7"/>
          <p:cNvSpPr>
            <a:spLocks noChangeShapeType="1"/>
          </p:cNvSpPr>
          <p:nvPr/>
        </p:nvSpPr>
        <p:spPr bwMode="auto">
          <a:xfrm>
            <a:off x="1709738" y="3657600"/>
            <a:ext cx="69850" cy="0"/>
          </a:xfrm>
          <a:prstGeom prst="line">
            <a:avLst/>
          </a:prstGeom>
          <a:noFill/>
          <a:ln w="12700">
            <a:solidFill>
              <a:srgbClr val="000000"/>
            </a:solidFill>
            <a:round/>
            <a:headEnd/>
            <a:tailEnd/>
          </a:ln>
        </p:spPr>
        <p:txBody>
          <a:bodyPr wrap="none" anchor="ctr"/>
          <a:lstStyle/>
          <a:p>
            <a:endParaRPr lang="en-US"/>
          </a:p>
        </p:txBody>
      </p:sp>
      <p:sp>
        <p:nvSpPr>
          <p:cNvPr id="75784" name="Line 8"/>
          <p:cNvSpPr>
            <a:spLocks noChangeShapeType="1"/>
          </p:cNvSpPr>
          <p:nvPr/>
        </p:nvSpPr>
        <p:spPr bwMode="auto">
          <a:xfrm>
            <a:off x="1758950" y="5908675"/>
            <a:ext cx="5884863" cy="0"/>
          </a:xfrm>
          <a:prstGeom prst="line">
            <a:avLst/>
          </a:prstGeom>
          <a:noFill/>
          <a:ln w="12700">
            <a:solidFill>
              <a:srgbClr val="000000"/>
            </a:solidFill>
            <a:round/>
            <a:headEnd/>
            <a:tailEnd/>
          </a:ln>
        </p:spPr>
        <p:txBody>
          <a:bodyPr wrap="none" anchor="ctr"/>
          <a:lstStyle/>
          <a:p>
            <a:endParaRPr lang="en-US"/>
          </a:p>
        </p:txBody>
      </p:sp>
      <p:sp>
        <p:nvSpPr>
          <p:cNvPr id="75785" name="Freeform 9"/>
          <p:cNvSpPr>
            <a:spLocks/>
          </p:cNvSpPr>
          <p:nvPr/>
        </p:nvSpPr>
        <p:spPr bwMode="auto">
          <a:xfrm>
            <a:off x="1744663" y="5848350"/>
            <a:ext cx="539750" cy="49213"/>
          </a:xfrm>
          <a:custGeom>
            <a:avLst/>
            <a:gdLst>
              <a:gd name="T0" fmla="*/ 0 w 318"/>
              <a:gd name="T1" fmla="*/ 2147483647 h 39"/>
              <a:gd name="T2" fmla="*/ 2147483647 w 318"/>
              <a:gd name="T3" fmla="*/ 2147483647 h 39"/>
              <a:gd name="T4" fmla="*/ 2147483647 w 318"/>
              <a:gd name="T5" fmla="*/ 0 h 39"/>
              <a:gd name="T6" fmla="*/ 0 60000 65536"/>
              <a:gd name="T7" fmla="*/ 0 60000 65536"/>
              <a:gd name="T8" fmla="*/ 0 60000 65536"/>
              <a:gd name="T9" fmla="*/ 0 w 318"/>
              <a:gd name="T10" fmla="*/ 0 h 39"/>
              <a:gd name="T11" fmla="*/ 318 w 318"/>
              <a:gd name="T12" fmla="*/ 39 h 39"/>
            </a:gdLst>
            <a:ahLst/>
            <a:cxnLst>
              <a:cxn ang="T6">
                <a:pos x="T0" y="T1"/>
              </a:cxn>
              <a:cxn ang="T7">
                <a:pos x="T2" y="T3"/>
              </a:cxn>
              <a:cxn ang="T8">
                <a:pos x="T4" y="T5"/>
              </a:cxn>
            </a:cxnLst>
            <a:rect l="T9" t="T10" r="T11" b="T12"/>
            <a:pathLst>
              <a:path w="318" h="39">
                <a:moveTo>
                  <a:pt x="0" y="38"/>
                </a:moveTo>
                <a:lnTo>
                  <a:pt x="153" y="19"/>
                </a:lnTo>
                <a:lnTo>
                  <a:pt x="317" y="0"/>
                </a:lnTo>
              </a:path>
            </a:pathLst>
          </a:custGeom>
          <a:noFill/>
          <a:ln w="25400" cap="rnd">
            <a:solidFill>
              <a:srgbClr val="000080"/>
            </a:solidFill>
            <a:round/>
            <a:headEnd/>
            <a:tailEnd/>
          </a:ln>
        </p:spPr>
        <p:txBody>
          <a:bodyPr/>
          <a:lstStyle/>
          <a:p>
            <a:endParaRPr lang="en-US"/>
          </a:p>
        </p:txBody>
      </p:sp>
      <p:sp>
        <p:nvSpPr>
          <p:cNvPr id="75786" name="Freeform 10"/>
          <p:cNvSpPr>
            <a:spLocks/>
          </p:cNvSpPr>
          <p:nvPr/>
        </p:nvSpPr>
        <p:spPr bwMode="auto">
          <a:xfrm>
            <a:off x="1744663" y="5835650"/>
            <a:ext cx="539750" cy="61913"/>
          </a:xfrm>
          <a:custGeom>
            <a:avLst/>
            <a:gdLst>
              <a:gd name="T0" fmla="*/ 0 w 318"/>
              <a:gd name="T1" fmla="*/ 2147483647 h 49"/>
              <a:gd name="T2" fmla="*/ 2147483647 w 318"/>
              <a:gd name="T3" fmla="*/ 2147483647 h 49"/>
              <a:gd name="T4" fmla="*/ 2147483647 w 318"/>
              <a:gd name="T5" fmla="*/ 0 h 49"/>
              <a:gd name="T6" fmla="*/ 0 60000 65536"/>
              <a:gd name="T7" fmla="*/ 0 60000 65536"/>
              <a:gd name="T8" fmla="*/ 0 60000 65536"/>
              <a:gd name="T9" fmla="*/ 0 w 318"/>
              <a:gd name="T10" fmla="*/ 0 h 49"/>
              <a:gd name="T11" fmla="*/ 318 w 318"/>
              <a:gd name="T12" fmla="*/ 49 h 49"/>
            </a:gdLst>
            <a:ahLst/>
            <a:cxnLst>
              <a:cxn ang="T6">
                <a:pos x="T0" y="T1"/>
              </a:cxn>
              <a:cxn ang="T7">
                <a:pos x="T2" y="T3"/>
              </a:cxn>
              <a:cxn ang="T8">
                <a:pos x="T4" y="T5"/>
              </a:cxn>
            </a:cxnLst>
            <a:rect l="T9" t="T10" r="T11" b="T12"/>
            <a:pathLst>
              <a:path w="318" h="49">
                <a:moveTo>
                  <a:pt x="0" y="48"/>
                </a:moveTo>
                <a:lnTo>
                  <a:pt x="153" y="29"/>
                </a:lnTo>
                <a:lnTo>
                  <a:pt x="317" y="0"/>
                </a:lnTo>
              </a:path>
            </a:pathLst>
          </a:custGeom>
          <a:noFill/>
          <a:ln w="25400" cap="rnd">
            <a:solidFill>
              <a:schemeClr val="hlink"/>
            </a:solidFill>
            <a:round/>
            <a:headEnd/>
            <a:tailEnd/>
          </a:ln>
        </p:spPr>
        <p:txBody>
          <a:bodyPr/>
          <a:lstStyle/>
          <a:p>
            <a:endParaRPr lang="en-US"/>
          </a:p>
        </p:txBody>
      </p:sp>
      <p:sp>
        <p:nvSpPr>
          <p:cNvPr id="75787" name="Freeform 11"/>
          <p:cNvSpPr>
            <a:spLocks/>
          </p:cNvSpPr>
          <p:nvPr/>
        </p:nvSpPr>
        <p:spPr bwMode="auto">
          <a:xfrm>
            <a:off x="2305050" y="5746750"/>
            <a:ext cx="538163" cy="84138"/>
          </a:xfrm>
          <a:custGeom>
            <a:avLst/>
            <a:gdLst>
              <a:gd name="T0" fmla="*/ 0 w 317"/>
              <a:gd name="T1" fmla="*/ 2147483647 h 68"/>
              <a:gd name="T2" fmla="*/ 2147483647 w 317"/>
              <a:gd name="T3" fmla="*/ 2147483647 h 68"/>
              <a:gd name="T4" fmla="*/ 2147483647 w 317"/>
              <a:gd name="T5" fmla="*/ 0 h 68"/>
              <a:gd name="T6" fmla="*/ 0 60000 65536"/>
              <a:gd name="T7" fmla="*/ 0 60000 65536"/>
              <a:gd name="T8" fmla="*/ 0 60000 65536"/>
              <a:gd name="T9" fmla="*/ 0 w 317"/>
              <a:gd name="T10" fmla="*/ 0 h 68"/>
              <a:gd name="T11" fmla="*/ 317 w 317"/>
              <a:gd name="T12" fmla="*/ 68 h 68"/>
            </a:gdLst>
            <a:ahLst/>
            <a:cxnLst>
              <a:cxn ang="T6">
                <a:pos x="T0" y="T1"/>
              </a:cxn>
              <a:cxn ang="T7">
                <a:pos x="T2" y="T3"/>
              </a:cxn>
              <a:cxn ang="T8">
                <a:pos x="T4" y="T5"/>
              </a:cxn>
            </a:cxnLst>
            <a:rect l="T9" t="T10" r="T11" b="T12"/>
            <a:pathLst>
              <a:path w="317" h="68">
                <a:moveTo>
                  <a:pt x="0" y="67"/>
                </a:moveTo>
                <a:lnTo>
                  <a:pt x="153" y="39"/>
                </a:lnTo>
                <a:lnTo>
                  <a:pt x="316" y="0"/>
                </a:lnTo>
              </a:path>
            </a:pathLst>
          </a:custGeom>
          <a:noFill/>
          <a:ln w="25400" cap="rnd">
            <a:solidFill>
              <a:schemeClr val="hlink"/>
            </a:solidFill>
            <a:round/>
            <a:headEnd/>
            <a:tailEnd/>
          </a:ln>
        </p:spPr>
        <p:txBody>
          <a:bodyPr/>
          <a:lstStyle/>
          <a:p>
            <a:endParaRPr lang="en-US"/>
          </a:p>
        </p:txBody>
      </p:sp>
      <p:sp>
        <p:nvSpPr>
          <p:cNvPr id="75788" name="Freeform 12"/>
          <p:cNvSpPr>
            <a:spLocks/>
          </p:cNvSpPr>
          <p:nvPr/>
        </p:nvSpPr>
        <p:spPr bwMode="auto">
          <a:xfrm>
            <a:off x="2819400" y="5595938"/>
            <a:ext cx="538163" cy="157162"/>
          </a:xfrm>
          <a:custGeom>
            <a:avLst/>
            <a:gdLst>
              <a:gd name="T0" fmla="*/ 0 w 318"/>
              <a:gd name="T1" fmla="*/ 2147483647 h 125"/>
              <a:gd name="T2" fmla="*/ 2147483647 w 318"/>
              <a:gd name="T3" fmla="*/ 2147483647 h 125"/>
              <a:gd name="T4" fmla="*/ 2147483647 w 318"/>
              <a:gd name="T5" fmla="*/ 2147483647 h 125"/>
              <a:gd name="T6" fmla="*/ 2147483647 w 318"/>
              <a:gd name="T7" fmla="*/ 0 h 125"/>
              <a:gd name="T8" fmla="*/ 0 60000 65536"/>
              <a:gd name="T9" fmla="*/ 0 60000 65536"/>
              <a:gd name="T10" fmla="*/ 0 60000 65536"/>
              <a:gd name="T11" fmla="*/ 0 60000 65536"/>
              <a:gd name="T12" fmla="*/ 0 w 318"/>
              <a:gd name="T13" fmla="*/ 0 h 125"/>
              <a:gd name="T14" fmla="*/ 318 w 318"/>
              <a:gd name="T15" fmla="*/ 125 h 125"/>
            </a:gdLst>
            <a:ahLst/>
            <a:cxnLst>
              <a:cxn ang="T8">
                <a:pos x="T0" y="T1"/>
              </a:cxn>
              <a:cxn ang="T9">
                <a:pos x="T2" y="T3"/>
              </a:cxn>
              <a:cxn ang="T10">
                <a:pos x="T4" y="T5"/>
              </a:cxn>
              <a:cxn ang="T11">
                <a:pos x="T6" y="T7"/>
              </a:cxn>
            </a:cxnLst>
            <a:rect l="T12" t="T13" r="T14" b="T15"/>
            <a:pathLst>
              <a:path w="318" h="125">
                <a:moveTo>
                  <a:pt x="0" y="124"/>
                </a:moveTo>
                <a:lnTo>
                  <a:pt x="154" y="76"/>
                </a:lnTo>
                <a:lnTo>
                  <a:pt x="240" y="38"/>
                </a:lnTo>
                <a:lnTo>
                  <a:pt x="317" y="0"/>
                </a:lnTo>
              </a:path>
            </a:pathLst>
          </a:custGeom>
          <a:noFill/>
          <a:ln w="25400" cap="rnd">
            <a:solidFill>
              <a:schemeClr val="hlink"/>
            </a:solidFill>
            <a:round/>
            <a:headEnd/>
            <a:tailEnd/>
          </a:ln>
        </p:spPr>
        <p:txBody>
          <a:bodyPr/>
          <a:lstStyle/>
          <a:p>
            <a:endParaRPr lang="en-US"/>
          </a:p>
        </p:txBody>
      </p:sp>
      <p:sp>
        <p:nvSpPr>
          <p:cNvPr id="75789" name="Freeform 13"/>
          <p:cNvSpPr>
            <a:spLocks/>
          </p:cNvSpPr>
          <p:nvPr/>
        </p:nvSpPr>
        <p:spPr bwMode="auto">
          <a:xfrm>
            <a:off x="3355975" y="5295900"/>
            <a:ext cx="539750" cy="301625"/>
          </a:xfrm>
          <a:custGeom>
            <a:avLst/>
            <a:gdLst>
              <a:gd name="T0" fmla="*/ 0 w 318"/>
              <a:gd name="T1" fmla="*/ 2147483647 h 241"/>
              <a:gd name="T2" fmla="*/ 2147483647 w 318"/>
              <a:gd name="T3" fmla="*/ 2147483647 h 241"/>
              <a:gd name="T4" fmla="*/ 2147483647 w 318"/>
              <a:gd name="T5" fmla="*/ 2147483647 h 241"/>
              <a:gd name="T6" fmla="*/ 2147483647 w 318"/>
              <a:gd name="T7" fmla="*/ 0 h 241"/>
              <a:gd name="T8" fmla="*/ 0 60000 65536"/>
              <a:gd name="T9" fmla="*/ 0 60000 65536"/>
              <a:gd name="T10" fmla="*/ 0 60000 65536"/>
              <a:gd name="T11" fmla="*/ 0 60000 65536"/>
              <a:gd name="T12" fmla="*/ 0 w 318"/>
              <a:gd name="T13" fmla="*/ 0 h 241"/>
              <a:gd name="T14" fmla="*/ 318 w 318"/>
              <a:gd name="T15" fmla="*/ 241 h 241"/>
            </a:gdLst>
            <a:ahLst/>
            <a:cxnLst>
              <a:cxn ang="T8">
                <a:pos x="T0" y="T1"/>
              </a:cxn>
              <a:cxn ang="T9">
                <a:pos x="T2" y="T3"/>
              </a:cxn>
              <a:cxn ang="T10">
                <a:pos x="T4" y="T5"/>
              </a:cxn>
              <a:cxn ang="T11">
                <a:pos x="T6" y="T7"/>
              </a:cxn>
            </a:cxnLst>
            <a:rect l="T12" t="T13" r="T14" b="T15"/>
            <a:pathLst>
              <a:path w="318" h="241">
                <a:moveTo>
                  <a:pt x="0" y="240"/>
                </a:moveTo>
                <a:lnTo>
                  <a:pt x="77" y="192"/>
                </a:lnTo>
                <a:lnTo>
                  <a:pt x="154" y="134"/>
                </a:lnTo>
                <a:lnTo>
                  <a:pt x="317" y="0"/>
                </a:lnTo>
              </a:path>
            </a:pathLst>
          </a:custGeom>
          <a:noFill/>
          <a:ln w="25400" cap="rnd">
            <a:solidFill>
              <a:schemeClr val="hlink"/>
            </a:solidFill>
            <a:round/>
            <a:headEnd/>
            <a:tailEnd/>
          </a:ln>
        </p:spPr>
        <p:txBody>
          <a:bodyPr/>
          <a:lstStyle/>
          <a:p>
            <a:endParaRPr lang="en-US"/>
          </a:p>
        </p:txBody>
      </p:sp>
      <p:sp>
        <p:nvSpPr>
          <p:cNvPr id="75790" name="Freeform 14"/>
          <p:cNvSpPr>
            <a:spLocks/>
          </p:cNvSpPr>
          <p:nvPr/>
        </p:nvSpPr>
        <p:spPr bwMode="auto">
          <a:xfrm>
            <a:off x="3894138" y="4921250"/>
            <a:ext cx="539750" cy="374650"/>
          </a:xfrm>
          <a:custGeom>
            <a:avLst/>
            <a:gdLst>
              <a:gd name="T0" fmla="*/ 0 w 318"/>
              <a:gd name="T1" fmla="*/ 2147483647 h 299"/>
              <a:gd name="T2" fmla="*/ 2147483647 w 318"/>
              <a:gd name="T3" fmla="*/ 2147483647 h 299"/>
              <a:gd name="T4" fmla="*/ 2147483647 w 318"/>
              <a:gd name="T5" fmla="*/ 2147483647 h 299"/>
              <a:gd name="T6" fmla="*/ 2147483647 w 318"/>
              <a:gd name="T7" fmla="*/ 0 h 299"/>
              <a:gd name="T8" fmla="*/ 0 60000 65536"/>
              <a:gd name="T9" fmla="*/ 0 60000 65536"/>
              <a:gd name="T10" fmla="*/ 0 60000 65536"/>
              <a:gd name="T11" fmla="*/ 0 60000 65536"/>
              <a:gd name="T12" fmla="*/ 0 w 318"/>
              <a:gd name="T13" fmla="*/ 0 h 299"/>
              <a:gd name="T14" fmla="*/ 318 w 318"/>
              <a:gd name="T15" fmla="*/ 299 h 299"/>
            </a:gdLst>
            <a:ahLst/>
            <a:cxnLst>
              <a:cxn ang="T8">
                <a:pos x="T0" y="T1"/>
              </a:cxn>
              <a:cxn ang="T9">
                <a:pos x="T2" y="T3"/>
              </a:cxn>
              <a:cxn ang="T10">
                <a:pos x="T4" y="T5"/>
              </a:cxn>
              <a:cxn ang="T11">
                <a:pos x="T6" y="T7"/>
              </a:cxn>
            </a:cxnLst>
            <a:rect l="T12" t="T13" r="T14" b="T15"/>
            <a:pathLst>
              <a:path w="318" h="299">
                <a:moveTo>
                  <a:pt x="0" y="298"/>
                </a:moveTo>
                <a:lnTo>
                  <a:pt x="153" y="163"/>
                </a:lnTo>
                <a:lnTo>
                  <a:pt x="240" y="87"/>
                </a:lnTo>
                <a:lnTo>
                  <a:pt x="317" y="0"/>
                </a:lnTo>
              </a:path>
            </a:pathLst>
          </a:custGeom>
          <a:noFill/>
          <a:ln w="25400" cap="rnd">
            <a:solidFill>
              <a:schemeClr val="hlink"/>
            </a:solidFill>
            <a:round/>
            <a:headEnd/>
            <a:tailEnd/>
          </a:ln>
        </p:spPr>
        <p:txBody>
          <a:bodyPr/>
          <a:lstStyle/>
          <a:p>
            <a:endParaRPr lang="en-US"/>
          </a:p>
        </p:txBody>
      </p:sp>
      <p:sp>
        <p:nvSpPr>
          <p:cNvPr id="75791" name="Freeform 15"/>
          <p:cNvSpPr>
            <a:spLocks/>
          </p:cNvSpPr>
          <p:nvPr/>
        </p:nvSpPr>
        <p:spPr bwMode="auto">
          <a:xfrm>
            <a:off x="4432300" y="4257675"/>
            <a:ext cx="576263" cy="665163"/>
          </a:xfrm>
          <a:custGeom>
            <a:avLst/>
            <a:gdLst>
              <a:gd name="T0" fmla="*/ 0 w 339"/>
              <a:gd name="T1" fmla="*/ 2147483647 h 530"/>
              <a:gd name="T2" fmla="*/ 2147483647 w 339"/>
              <a:gd name="T3" fmla="*/ 2147483647 h 530"/>
              <a:gd name="T4" fmla="*/ 2147483647 w 339"/>
              <a:gd name="T5" fmla="*/ 2147483647 h 530"/>
              <a:gd name="T6" fmla="*/ 2147483647 w 339"/>
              <a:gd name="T7" fmla="*/ 0 h 530"/>
              <a:gd name="T8" fmla="*/ 0 60000 65536"/>
              <a:gd name="T9" fmla="*/ 0 60000 65536"/>
              <a:gd name="T10" fmla="*/ 0 60000 65536"/>
              <a:gd name="T11" fmla="*/ 0 60000 65536"/>
              <a:gd name="T12" fmla="*/ 0 w 339"/>
              <a:gd name="T13" fmla="*/ 0 h 530"/>
              <a:gd name="T14" fmla="*/ 339 w 339"/>
              <a:gd name="T15" fmla="*/ 530 h 530"/>
            </a:gdLst>
            <a:ahLst/>
            <a:cxnLst>
              <a:cxn ang="T8">
                <a:pos x="T0" y="T1"/>
              </a:cxn>
              <a:cxn ang="T9">
                <a:pos x="T2" y="T3"/>
              </a:cxn>
              <a:cxn ang="T10">
                <a:pos x="T4" y="T5"/>
              </a:cxn>
              <a:cxn ang="T11">
                <a:pos x="T6" y="T7"/>
              </a:cxn>
            </a:cxnLst>
            <a:rect l="T12" t="T13" r="T14" b="T15"/>
            <a:pathLst>
              <a:path w="339" h="530">
                <a:moveTo>
                  <a:pt x="0" y="529"/>
                </a:moveTo>
                <a:lnTo>
                  <a:pt x="81" y="406"/>
                </a:lnTo>
                <a:lnTo>
                  <a:pt x="164" y="271"/>
                </a:lnTo>
                <a:lnTo>
                  <a:pt x="338" y="0"/>
                </a:lnTo>
              </a:path>
            </a:pathLst>
          </a:custGeom>
          <a:noFill/>
          <a:ln w="25400" cap="rnd">
            <a:solidFill>
              <a:schemeClr val="hlink"/>
            </a:solidFill>
            <a:round/>
            <a:headEnd/>
            <a:tailEnd/>
          </a:ln>
        </p:spPr>
        <p:txBody>
          <a:bodyPr/>
          <a:lstStyle/>
          <a:p>
            <a:endParaRPr lang="en-US"/>
          </a:p>
        </p:txBody>
      </p:sp>
      <p:sp>
        <p:nvSpPr>
          <p:cNvPr id="75792" name="Freeform 16"/>
          <p:cNvSpPr>
            <a:spLocks/>
          </p:cNvSpPr>
          <p:nvPr/>
        </p:nvSpPr>
        <p:spPr bwMode="auto">
          <a:xfrm>
            <a:off x="1744663" y="5848350"/>
            <a:ext cx="539750" cy="49213"/>
          </a:xfrm>
          <a:custGeom>
            <a:avLst/>
            <a:gdLst>
              <a:gd name="T0" fmla="*/ 0 w 318"/>
              <a:gd name="T1" fmla="*/ 2147483647 h 39"/>
              <a:gd name="T2" fmla="*/ 2147483647 w 318"/>
              <a:gd name="T3" fmla="*/ 2147483647 h 39"/>
              <a:gd name="T4" fmla="*/ 2147483647 w 318"/>
              <a:gd name="T5" fmla="*/ 0 h 39"/>
              <a:gd name="T6" fmla="*/ 0 60000 65536"/>
              <a:gd name="T7" fmla="*/ 0 60000 65536"/>
              <a:gd name="T8" fmla="*/ 0 60000 65536"/>
              <a:gd name="T9" fmla="*/ 0 w 318"/>
              <a:gd name="T10" fmla="*/ 0 h 39"/>
              <a:gd name="T11" fmla="*/ 318 w 318"/>
              <a:gd name="T12" fmla="*/ 39 h 39"/>
            </a:gdLst>
            <a:ahLst/>
            <a:cxnLst>
              <a:cxn ang="T6">
                <a:pos x="T0" y="T1"/>
              </a:cxn>
              <a:cxn ang="T7">
                <a:pos x="T2" y="T3"/>
              </a:cxn>
              <a:cxn ang="T8">
                <a:pos x="T4" y="T5"/>
              </a:cxn>
            </a:cxnLst>
            <a:rect l="T9" t="T10" r="T11" b="T12"/>
            <a:pathLst>
              <a:path w="318" h="39">
                <a:moveTo>
                  <a:pt x="0" y="38"/>
                </a:moveTo>
                <a:lnTo>
                  <a:pt x="153" y="19"/>
                </a:lnTo>
                <a:lnTo>
                  <a:pt x="317" y="0"/>
                </a:lnTo>
              </a:path>
            </a:pathLst>
          </a:custGeom>
          <a:noFill/>
          <a:ln w="25400" cap="rnd">
            <a:solidFill>
              <a:srgbClr val="008000"/>
            </a:solidFill>
            <a:round/>
            <a:headEnd/>
            <a:tailEnd/>
          </a:ln>
        </p:spPr>
        <p:txBody>
          <a:bodyPr/>
          <a:lstStyle/>
          <a:p>
            <a:endParaRPr lang="en-US"/>
          </a:p>
        </p:txBody>
      </p:sp>
      <p:sp>
        <p:nvSpPr>
          <p:cNvPr id="75793" name="Freeform 17"/>
          <p:cNvSpPr>
            <a:spLocks/>
          </p:cNvSpPr>
          <p:nvPr/>
        </p:nvSpPr>
        <p:spPr bwMode="auto">
          <a:xfrm>
            <a:off x="2282825" y="5775325"/>
            <a:ext cx="538163" cy="74613"/>
          </a:xfrm>
          <a:custGeom>
            <a:avLst/>
            <a:gdLst>
              <a:gd name="T0" fmla="*/ 0 w 317"/>
              <a:gd name="T1" fmla="*/ 2147483647 h 59"/>
              <a:gd name="T2" fmla="*/ 2147483647 w 317"/>
              <a:gd name="T3" fmla="*/ 2147483647 h 59"/>
              <a:gd name="T4" fmla="*/ 2147483647 w 317"/>
              <a:gd name="T5" fmla="*/ 0 h 59"/>
              <a:gd name="T6" fmla="*/ 0 60000 65536"/>
              <a:gd name="T7" fmla="*/ 0 60000 65536"/>
              <a:gd name="T8" fmla="*/ 0 60000 65536"/>
              <a:gd name="T9" fmla="*/ 0 w 317"/>
              <a:gd name="T10" fmla="*/ 0 h 59"/>
              <a:gd name="T11" fmla="*/ 317 w 317"/>
              <a:gd name="T12" fmla="*/ 59 h 59"/>
            </a:gdLst>
            <a:ahLst/>
            <a:cxnLst>
              <a:cxn ang="T6">
                <a:pos x="T0" y="T1"/>
              </a:cxn>
              <a:cxn ang="T7">
                <a:pos x="T2" y="T3"/>
              </a:cxn>
              <a:cxn ang="T8">
                <a:pos x="T4" y="T5"/>
              </a:cxn>
            </a:cxnLst>
            <a:rect l="T9" t="T10" r="T11" b="T12"/>
            <a:pathLst>
              <a:path w="317" h="59">
                <a:moveTo>
                  <a:pt x="0" y="58"/>
                </a:moveTo>
                <a:lnTo>
                  <a:pt x="153" y="29"/>
                </a:lnTo>
                <a:lnTo>
                  <a:pt x="316" y="0"/>
                </a:lnTo>
              </a:path>
            </a:pathLst>
          </a:custGeom>
          <a:noFill/>
          <a:ln w="25400" cap="rnd">
            <a:solidFill>
              <a:srgbClr val="008000"/>
            </a:solidFill>
            <a:round/>
            <a:headEnd/>
            <a:tailEnd/>
          </a:ln>
        </p:spPr>
        <p:txBody>
          <a:bodyPr/>
          <a:lstStyle/>
          <a:p>
            <a:endParaRPr lang="en-US"/>
          </a:p>
        </p:txBody>
      </p:sp>
      <p:sp>
        <p:nvSpPr>
          <p:cNvPr id="75794" name="Freeform 18"/>
          <p:cNvSpPr>
            <a:spLocks/>
          </p:cNvSpPr>
          <p:nvPr/>
        </p:nvSpPr>
        <p:spPr bwMode="auto">
          <a:xfrm>
            <a:off x="2819400" y="5656263"/>
            <a:ext cx="538163" cy="120650"/>
          </a:xfrm>
          <a:custGeom>
            <a:avLst/>
            <a:gdLst>
              <a:gd name="T0" fmla="*/ 0 w 318"/>
              <a:gd name="T1" fmla="*/ 2147483647 h 96"/>
              <a:gd name="T2" fmla="*/ 2147483647 w 318"/>
              <a:gd name="T3" fmla="*/ 2147483647 h 96"/>
              <a:gd name="T4" fmla="*/ 2147483647 w 318"/>
              <a:gd name="T5" fmla="*/ 2147483647 h 96"/>
              <a:gd name="T6" fmla="*/ 2147483647 w 318"/>
              <a:gd name="T7" fmla="*/ 0 h 96"/>
              <a:gd name="T8" fmla="*/ 0 60000 65536"/>
              <a:gd name="T9" fmla="*/ 0 60000 65536"/>
              <a:gd name="T10" fmla="*/ 0 60000 65536"/>
              <a:gd name="T11" fmla="*/ 0 60000 65536"/>
              <a:gd name="T12" fmla="*/ 0 w 318"/>
              <a:gd name="T13" fmla="*/ 0 h 96"/>
              <a:gd name="T14" fmla="*/ 318 w 318"/>
              <a:gd name="T15" fmla="*/ 96 h 96"/>
            </a:gdLst>
            <a:ahLst/>
            <a:cxnLst>
              <a:cxn ang="T8">
                <a:pos x="T0" y="T1"/>
              </a:cxn>
              <a:cxn ang="T9">
                <a:pos x="T2" y="T3"/>
              </a:cxn>
              <a:cxn ang="T10">
                <a:pos x="T4" y="T5"/>
              </a:cxn>
              <a:cxn ang="T11">
                <a:pos x="T6" y="T7"/>
              </a:cxn>
            </a:cxnLst>
            <a:rect l="T12" t="T13" r="T14" b="T15"/>
            <a:pathLst>
              <a:path w="318" h="96">
                <a:moveTo>
                  <a:pt x="0" y="95"/>
                </a:moveTo>
                <a:lnTo>
                  <a:pt x="154" y="57"/>
                </a:lnTo>
                <a:lnTo>
                  <a:pt x="240" y="28"/>
                </a:lnTo>
                <a:lnTo>
                  <a:pt x="317" y="0"/>
                </a:lnTo>
              </a:path>
            </a:pathLst>
          </a:custGeom>
          <a:noFill/>
          <a:ln w="25400" cap="rnd">
            <a:solidFill>
              <a:srgbClr val="008000"/>
            </a:solidFill>
            <a:round/>
            <a:headEnd/>
            <a:tailEnd/>
          </a:ln>
        </p:spPr>
        <p:txBody>
          <a:bodyPr/>
          <a:lstStyle/>
          <a:p>
            <a:endParaRPr lang="en-US"/>
          </a:p>
        </p:txBody>
      </p:sp>
      <p:sp>
        <p:nvSpPr>
          <p:cNvPr id="75795" name="Freeform 19"/>
          <p:cNvSpPr>
            <a:spLocks/>
          </p:cNvSpPr>
          <p:nvPr/>
        </p:nvSpPr>
        <p:spPr bwMode="auto">
          <a:xfrm>
            <a:off x="3355975" y="5427663"/>
            <a:ext cx="539750" cy="230187"/>
          </a:xfrm>
          <a:custGeom>
            <a:avLst/>
            <a:gdLst>
              <a:gd name="T0" fmla="*/ 0 w 318"/>
              <a:gd name="T1" fmla="*/ 2147483647 h 184"/>
              <a:gd name="T2" fmla="*/ 2147483647 w 318"/>
              <a:gd name="T3" fmla="*/ 2147483647 h 184"/>
              <a:gd name="T4" fmla="*/ 2147483647 w 318"/>
              <a:gd name="T5" fmla="*/ 2147483647 h 184"/>
              <a:gd name="T6" fmla="*/ 2147483647 w 318"/>
              <a:gd name="T7" fmla="*/ 0 h 184"/>
              <a:gd name="T8" fmla="*/ 0 60000 65536"/>
              <a:gd name="T9" fmla="*/ 0 60000 65536"/>
              <a:gd name="T10" fmla="*/ 0 60000 65536"/>
              <a:gd name="T11" fmla="*/ 0 60000 65536"/>
              <a:gd name="T12" fmla="*/ 0 w 318"/>
              <a:gd name="T13" fmla="*/ 0 h 184"/>
              <a:gd name="T14" fmla="*/ 318 w 318"/>
              <a:gd name="T15" fmla="*/ 184 h 184"/>
            </a:gdLst>
            <a:ahLst/>
            <a:cxnLst>
              <a:cxn ang="T8">
                <a:pos x="T0" y="T1"/>
              </a:cxn>
              <a:cxn ang="T9">
                <a:pos x="T2" y="T3"/>
              </a:cxn>
              <a:cxn ang="T10">
                <a:pos x="T4" y="T5"/>
              </a:cxn>
              <a:cxn ang="T11">
                <a:pos x="T6" y="T7"/>
              </a:cxn>
            </a:cxnLst>
            <a:rect l="T12" t="T13" r="T14" b="T15"/>
            <a:pathLst>
              <a:path w="318" h="184">
                <a:moveTo>
                  <a:pt x="0" y="183"/>
                </a:moveTo>
                <a:lnTo>
                  <a:pt x="77" y="144"/>
                </a:lnTo>
                <a:lnTo>
                  <a:pt x="154" y="96"/>
                </a:lnTo>
                <a:lnTo>
                  <a:pt x="317" y="0"/>
                </a:lnTo>
              </a:path>
            </a:pathLst>
          </a:custGeom>
          <a:noFill/>
          <a:ln w="25400" cap="rnd">
            <a:solidFill>
              <a:srgbClr val="008000"/>
            </a:solidFill>
            <a:round/>
            <a:headEnd/>
            <a:tailEnd/>
          </a:ln>
        </p:spPr>
        <p:txBody>
          <a:bodyPr/>
          <a:lstStyle/>
          <a:p>
            <a:endParaRPr lang="en-US"/>
          </a:p>
        </p:txBody>
      </p:sp>
      <p:sp>
        <p:nvSpPr>
          <p:cNvPr id="75796" name="Freeform 20"/>
          <p:cNvSpPr>
            <a:spLocks/>
          </p:cNvSpPr>
          <p:nvPr/>
        </p:nvSpPr>
        <p:spPr bwMode="auto">
          <a:xfrm>
            <a:off x="3894138" y="5151438"/>
            <a:ext cx="539750" cy="276225"/>
          </a:xfrm>
          <a:custGeom>
            <a:avLst/>
            <a:gdLst>
              <a:gd name="T0" fmla="*/ 0 w 318"/>
              <a:gd name="T1" fmla="*/ 2147483647 h 221"/>
              <a:gd name="T2" fmla="*/ 2147483647 w 318"/>
              <a:gd name="T3" fmla="*/ 2147483647 h 221"/>
              <a:gd name="T4" fmla="*/ 2147483647 w 318"/>
              <a:gd name="T5" fmla="*/ 0 h 221"/>
              <a:gd name="T6" fmla="*/ 0 60000 65536"/>
              <a:gd name="T7" fmla="*/ 0 60000 65536"/>
              <a:gd name="T8" fmla="*/ 0 60000 65536"/>
              <a:gd name="T9" fmla="*/ 0 w 318"/>
              <a:gd name="T10" fmla="*/ 0 h 221"/>
              <a:gd name="T11" fmla="*/ 318 w 318"/>
              <a:gd name="T12" fmla="*/ 221 h 221"/>
            </a:gdLst>
            <a:ahLst/>
            <a:cxnLst>
              <a:cxn ang="T6">
                <a:pos x="T0" y="T1"/>
              </a:cxn>
              <a:cxn ang="T7">
                <a:pos x="T2" y="T3"/>
              </a:cxn>
              <a:cxn ang="T8">
                <a:pos x="T4" y="T5"/>
              </a:cxn>
            </a:cxnLst>
            <a:rect l="T9" t="T10" r="T11" b="T12"/>
            <a:pathLst>
              <a:path w="318" h="221">
                <a:moveTo>
                  <a:pt x="0" y="220"/>
                </a:moveTo>
                <a:lnTo>
                  <a:pt x="153" y="115"/>
                </a:lnTo>
                <a:lnTo>
                  <a:pt x="317" y="0"/>
                </a:lnTo>
              </a:path>
            </a:pathLst>
          </a:custGeom>
          <a:noFill/>
          <a:ln w="25400" cap="rnd">
            <a:solidFill>
              <a:srgbClr val="008000"/>
            </a:solidFill>
            <a:round/>
            <a:headEnd/>
            <a:tailEnd/>
          </a:ln>
        </p:spPr>
        <p:txBody>
          <a:bodyPr/>
          <a:lstStyle/>
          <a:p>
            <a:endParaRPr lang="en-US"/>
          </a:p>
        </p:txBody>
      </p:sp>
      <p:sp>
        <p:nvSpPr>
          <p:cNvPr id="75797" name="Freeform 21"/>
          <p:cNvSpPr>
            <a:spLocks/>
          </p:cNvSpPr>
          <p:nvPr/>
        </p:nvSpPr>
        <p:spPr bwMode="auto">
          <a:xfrm rot="-311200">
            <a:off x="4422775" y="4902200"/>
            <a:ext cx="574675" cy="231775"/>
          </a:xfrm>
          <a:custGeom>
            <a:avLst/>
            <a:gdLst>
              <a:gd name="T0" fmla="*/ 0 w 339"/>
              <a:gd name="T1" fmla="*/ 2147483647 h 185"/>
              <a:gd name="T2" fmla="*/ 2147483647 w 339"/>
              <a:gd name="T3" fmla="*/ 2147483647 h 185"/>
              <a:gd name="T4" fmla="*/ 2147483647 w 339"/>
              <a:gd name="T5" fmla="*/ 0 h 185"/>
              <a:gd name="T6" fmla="*/ 0 60000 65536"/>
              <a:gd name="T7" fmla="*/ 0 60000 65536"/>
              <a:gd name="T8" fmla="*/ 0 60000 65536"/>
              <a:gd name="T9" fmla="*/ 0 w 339"/>
              <a:gd name="T10" fmla="*/ 0 h 185"/>
              <a:gd name="T11" fmla="*/ 339 w 339"/>
              <a:gd name="T12" fmla="*/ 185 h 185"/>
            </a:gdLst>
            <a:ahLst/>
            <a:cxnLst>
              <a:cxn ang="T6">
                <a:pos x="T0" y="T1"/>
              </a:cxn>
              <a:cxn ang="T7">
                <a:pos x="T2" y="T3"/>
              </a:cxn>
              <a:cxn ang="T8">
                <a:pos x="T4" y="T5"/>
              </a:cxn>
            </a:cxnLst>
            <a:rect l="T9" t="T10" r="T11" b="T12"/>
            <a:pathLst>
              <a:path w="339" h="185">
                <a:moveTo>
                  <a:pt x="0" y="184"/>
                </a:moveTo>
                <a:lnTo>
                  <a:pt x="164" y="95"/>
                </a:lnTo>
                <a:lnTo>
                  <a:pt x="338" y="0"/>
                </a:lnTo>
              </a:path>
            </a:pathLst>
          </a:custGeom>
          <a:noFill/>
          <a:ln w="25400" cap="rnd">
            <a:solidFill>
              <a:srgbClr val="008000"/>
            </a:solidFill>
            <a:round/>
            <a:headEnd/>
            <a:tailEnd/>
          </a:ln>
        </p:spPr>
        <p:txBody>
          <a:bodyPr/>
          <a:lstStyle/>
          <a:p>
            <a:endParaRPr lang="en-US"/>
          </a:p>
        </p:txBody>
      </p:sp>
      <p:sp>
        <p:nvSpPr>
          <p:cNvPr id="75798" name="Rectangle 22"/>
          <p:cNvSpPr>
            <a:spLocks noChangeArrowheads="1"/>
          </p:cNvSpPr>
          <p:nvPr/>
        </p:nvSpPr>
        <p:spPr bwMode="auto">
          <a:xfrm>
            <a:off x="6926263" y="5984875"/>
            <a:ext cx="1208087" cy="336550"/>
          </a:xfrm>
          <a:prstGeom prst="rect">
            <a:avLst/>
          </a:prstGeom>
          <a:noFill/>
          <a:ln w="12700">
            <a:noFill/>
            <a:miter lim="800000"/>
            <a:headEnd/>
            <a:tailEnd/>
          </a:ln>
        </p:spPr>
        <p:txBody>
          <a:bodyPr wrap="none" lIns="90488" tIns="44450" rIns="90488" bIns="44450">
            <a:spAutoFit/>
          </a:bodyPr>
          <a:lstStyle/>
          <a:p>
            <a:pPr eaLnBrk="0" hangingPunct="0"/>
            <a:r>
              <a:rPr lang="en-US" sz="1600" b="1">
                <a:solidFill>
                  <a:srgbClr val="000000"/>
                </a:solidFill>
              </a:rPr>
              <a:t>12 months</a:t>
            </a:r>
          </a:p>
        </p:txBody>
      </p:sp>
      <p:sp>
        <p:nvSpPr>
          <p:cNvPr id="75799" name="Rectangle 23"/>
          <p:cNvSpPr>
            <a:spLocks noChangeArrowheads="1"/>
          </p:cNvSpPr>
          <p:nvPr/>
        </p:nvSpPr>
        <p:spPr bwMode="auto">
          <a:xfrm>
            <a:off x="4541838" y="5143500"/>
            <a:ext cx="1503362" cy="590550"/>
          </a:xfrm>
          <a:prstGeom prst="rect">
            <a:avLst/>
          </a:prstGeom>
          <a:solidFill>
            <a:schemeClr val="bg1"/>
          </a:solidFill>
          <a:ln w="12700">
            <a:solidFill>
              <a:schemeClr val="tx1"/>
            </a:solidFill>
            <a:miter lim="800000"/>
            <a:headEnd/>
            <a:tailEnd/>
          </a:ln>
        </p:spPr>
        <p:txBody>
          <a:bodyPr wrap="none" lIns="90488" tIns="44450" rIns="90488" bIns="44450">
            <a:spAutoFit/>
          </a:bodyPr>
          <a:lstStyle/>
          <a:p>
            <a:pPr algn="ctr" eaLnBrk="0" hangingPunct="0"/>
            <a:r>
              <a:rPr lang="en-US" sz="1600">
                <a:solidFill>
                  <a:schemeClr val="tx1"/>
                </a:solidFill>
              </a:rPr>
              <a:t>EV</a:t>
            </a:r>
          </a:p>
          <a:p>
            <a:pPr algn="ctr" eaLnBrk="0" hangingPunct="0"/>
            <a:r>
              <a:rPr lang="en-US" sz="1600">
                <a:solidFill>
                  <a:schemeClr val="tx1"/>
                </a:solidFill>
              </a:rPr>
              <a:t>“earned value”</a:t>
            </a:r>
          </a:p>
        </p:txBody>
      </p:sp>
      <p:sp>
        <p:nvSpPr>
          <p:cNvPr id="75800" name="Rectangle 24"/>
          <p:cNvSpPr>
            <a:spLocks noChangeArrowheads="1"/>
          </p:cNvSpPr>
          <p:nvPr/>
        </p:nvSpPr>
        <p:spPr bwMode="auto">
          <a:xfrm>
            <a:off x="2667000" y="3956050"/>
            <a:ext cx="1301750" cy="590550"/>
          </a:xfrm>
          <a:prstGeom prst="rect">
            <a:avLst/>
          </a:prstGeom>
          <a:noFill/>
          <a:ln w="12700">
            <a:solidFill>
              <a:schemeClr val="tx1"/>
            </a:solidFill>
            <a:miter lim="800000"/>
            <a:headEnd/>
            <a:tailEnd/>
          </a:ln>
        </p:spPr>
        <p:txBody>
          <a:bodyPr wrap="none" lIns="90488" tIns="44450" rIns="90488" bIns="44450">
            <a:spAutoFit/>
          </a:bodyPr>
          <a:lstStyle/>
          <a:p>
            <a:pPr algn="ctr" eaLnBrk="0" hangingPunct="0"/>
            <a:r>
              <a:rPr lang="en-US" sz="1600">
                <a:solidFill>
                  <a:schemeClr val="tx1"/>
                </a:solidFill>
              </a:rPr>
              <a:t>AC</a:t>
            </a:r>
          </a:p>
          <a:p>
            <a:pPr algn="ctr" eaLnBrk="0" hangingPunct="0"/>
            <a:r>
              <a:rPr lang="en-US" sz="1600">
                <a:solidFill>
                  <a:schemeClr val="tx1"/>
                </a:solidFill>
              </a:rPr>
              <a:t>“actual cost”</a:t>
            </a:r>
          </a:p>
        </p:txBody>
      </p:sp>
      <p:sp>
        <p:nvSpPr>
          <p:cNvPr id="75801" name="Line 25"/>
          <p:cNvSpPr>
            <a:spLocks noChangeShapeType="1"/>
          </p:cNvSpPr>
          <p:nvPr/>
        </p:nvSpPr>
        <p:spPr bwMode="auto">
          <a:xfrm flipH="1">
            <a:off x="1655763" y="3835400"/>
            <a:ext cx="107950" cy="0"/>
          </a:xfrm>
          <a:prstGeom prst="line">
            <a:avLst/>
          </a:prstGeom>
          <a:noFill/>
          <a:ln w="12700">
            <a:solidFill>
              <a:schemeClr val="tx1"/>
            </a:solidFill>
            <a:round/>
            <a:headEnd/>
            <a:tailEnd/>
          </a:ln>
        </p:spPr>
        <p:txBody>
          <a:bodyPr wrap="none" anchor="ctr"/>
          <a:lstStyle/>
          <a:p>
            <a:endParaRPr lang="en-US"/>
          </a:p>
        </p:txBody>
      </p:sp>
      <p:sp>
        <p:nvSpPr>
          <p:cNvPr id="75802" name="Rectangle 26"/>
          <p:cNvSpPr>
            <a:spLocks noChangeArrowheads="1"/>
          </p:cNvSpPr>
          <p:nvPr/>
        </p:nvSpPr>
        <p:spPr bwMode="auto">
          <a:xfrm>
            <a:off x="685800" y="3352800"/>
            <a:ext cx="1643063" cy="336550"/>
          </a:xfrm>
          <a:prstGeom prst="rect">
            <a:avLst/>
          </a:prstGeom>
          <a:noFill/>
          <a:ln w="12700">
            <a:noFill/>
            <a:miter lim="800000"/>
            <a:headEnd/>
            <a:tailEnd/>
          </a:ln>
        </p:spPr>
        <p:txBody>
          <a:bodyPr wrap="none" lIns="90488" tIns="44450" rIns="90488" bIns="44450">
            <a:spAutoFit/>
          </a:bodyPr>
          <a:lstStyle/>
          <a:p>
            <a:pPr eaLnBrk="0" hangingPunct="0"/>
            <a:r>
              <a:rPr lang="en-US" sz="1600" b="1">
                <a:solidFill>
                  <a:schemeClr val="tx1"/>
                </a:solidFill>
              </a:rPr>
              <a:t> Rs. 120 crores</a:t>
            </a:r>
          </a:p>
        </p:txBody>
      </p:sp>
      <p:sp>
        <p:nvSpPr>
          <p:cNvPr id="75803" name="Freeform 27"/>
          <p:cNvSpPr>
            <a:spLocks/>
          </p:cNvSpPr>
          <p:nvPr/>
        </p:nvSpPr>
        <p:spPr bwMode="auto">
          <a:xfrm>
            <a:off x="5073650" y="4240213"/>
            <a:ext cx="87313" cy="661987"/>
          </a:xfrm>
          <a:custGeom>
            <a:avLst/>
            <a:gdLst>
              <a:gd name="T0" fmla="*/ 0 w 51"/>
              <a:gd name="T1" fmla="*/ 0 h 528"/>
              <a:gd name="T2" fmla="*/ 2147483647 w 51"/>
              <a:gd name="T3" fmla="*/ 2147483647 h 528"/>
              <a:gd name="T4" fmla="*/ 2147483647 w 51"/>
              <a:gd name="T5" fmla="*/ 2147483647 h 528"/>
              <a:gd name="T6" fmla="*/ 2147483647 w 51"/>
              <a:gd name="T7" fmla="*/ 2147483647 h 528"/>
              <a:gd name="T8" fmla="*/ 2147483647 w 51"/>
              <a:gd name="T9" fmla="*/ 2147483647 h 528"/>
              <a:gd name="T10" fmla="*/ 2147483647 w 51"/>
              <a:gd name="T11" fmla="*/ 2147483647 h 528"/>
              <a:gd name="T12" fmla="*/ 2147483647 w 51"/>
              <a:gd name="T13" fmla="*/ 2147483647 h 528"/>
              <a:gd name="T14" fmla="*/ 2147483647 w 51"/>
              <a:gd name="T15" fmla="*/ 2147483647 h 528"/>
              <a:gd name="T16" fmla="*/ 2147483647 w 51"/>
              <a:gd name="T17" fmla="*/ 2147483647 h 528"/>
              <a:gd name="T18" fmla="*/ 2147483647 w 51"/>
              <a:gd name="T19" fmla="*/ 2147483647 h 528"/>
              <a:gd name="T20" fmla="*/ 2147483647 w 51"/>
              <a:gd name="T21" fmla="*/ 2147483647 h 528"/>
              <a:gd name="T22" fmla="*/ 2147483647 w 51"/>
              <a:gd name="T23" fmla="*/ 2147483647 h 528"/>
              <a:gd name="T24" fmla="*/ 2147483647 w 51"/>
              <a:gd name="T25" fmla="*/ 2147483647 h 528"/>
              <a:gd name="T26" fmla="*/ 2147483647 w 51"/>
              <a:gd name="T27" fmla="*/ 2147483647 h 528"/>
              <a:gd name="T28" fmla="*/ 2147483647 w 51"/>
              <a:gd name="T29" fmla="*/ 2147483647 h 528"/>
              <a:gd name="T30" fmla="*/ 2147483647 w 51"/>
              <a:gd name="T31" fmla="*/ 2147483647 h 528"/>
              <a:gd name="T32" fmla="*/ 2147483647 w 51"/>
              <a:gd name="T33" fmla="*/ 2147483647 h 528"/>
              <a:gd name="T34" fmla="*/ 2147483647 w 51"/>
              <a:gd name="T35" fmla="*/ 2147483647 h 528"/>
              <a:gd name="T36" fmla="*/ 0 w 51"/>
              <a:gd name="T37" fmla="*/ 2147483647 h 52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1"/>
              <a:gd name="T58" fmla="*/ 0 h 528"/>
              <a:gd name="T59" fmla="*/ 51 w 51"/>
              <a:gd name="T60" fmla="*/ 528 h 52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1" h="528">
                <a:moveTo>
                  <a:pt x="0" y="0"/>
                </a:moveTo>
                <a:lnTo>
                  <a:pt x="13" y="4"/>
                </a:lnTo>
                <a:lnTo>
                  <a:pt x="19" y="12"/>
                </a:lnTo>
                <a:lnTo>
                  <a:pt x="25" y="28"/>
                </a:lnTo>
                <a:lnTo>
                  <a:pt x="25" y="44"/>
                </a:lnTo>
                <a:lnTo>
                  <a:pt x="25" y="219"/>
                </a:lnTo>
                <a:lnTo>
                  <a:pt x="25" y="235"/>
                </a:lnTo>
                <a:lnTo>
                  <a:pt x="31" y="251"/>
                </a:lnTo>
                <a:lnTo>
                  <a:pt x="44" y="259"/>
                </a:lnTo>
                <a:lnTo>
                  <a:pt x="50" y="263"/>
                </a:lnTo>
                <a:lnTo>
                  <a:pt x="44" y="267"/>
                </a:lnTo>
                <a:lnTo>
                  <a:pt x="31" y="275"/>
                </a:lnTo>
                <a:lnTo>
                  <a:pt x="25" y="291"/>
                </a:lnTo>
                <a:lnTo>
                  <a:pt x="25" y="307"/>
                </a:lnTo>
                <a:lnTo>
                  <a:pt x="25" y="483"/>
                </a:lnTo>
                <a:lnTo>
                  <a:pt x="25" y="499"/>
                </a:lnTo>
                <a:lnTo>
                  <a:pt x="19" y="515"/>
                </a:lnTo>
                <a:lnTo>
                  <a:pt x="13" y="523"/>
                </a:lnTo>
                <a:lnTo>
                  <a:pt x="0" y="527"/>
                </a:lnTo>
              </a:path>
            </a:pathLst>
          </a:custGeom>
          <a:noFill/>
          <a:ln w="19050" cap="rnd">
            <a:solidFill>
              <a:schemeClr val="tx1"/>
            </a:solidFill>
            <a:round/>
            <a:headEnd/>
            <a:tailEnd/>
          </a:ln>
        </p:spPr>
        <p:txBody>
          <a:bodyPr/>
          <a:lstStyle/>
          <a:p>
            <a:endParaRPr lang="en-US"/>
          </a:p>
        </p:txBody>
      </p:sp>
      <p:sp>
        <p:nvSpPr>
          <p:cNvPr id="75804" name="Rectangle 28"/>
          <p:cNvSpPr>
            <a:spLocks noChangeArrowheads="1"/>
          </p:cNvSpPr>
          <p:nvPr/>
        </p:nvSpPr>
        <p:spPr bwMode="auto">
          <a:xfrm>
            <a:off x="5237163" y="4421188"/>
            <a:ext cx="633412" cy="363537"/>
          </a:xfrm>
          <a:prstGeom prst="rect">
            <a:avLst/>
          </a:prstGeom>
          <a:noFill/>
          <a:ln w="12700">
            <a:noFill/>
            <a:miter lim="800000"/>
            <a:headEnd/>
            <a:tailEnd/>
          </a:ln>
        </p:spPr>
        <p:txBody>
          <a:bodyPr lIns="90488" tIns="44450" rIns="90488" bIns="44450">
            <a:spAutoFit/>
          </a:bodyPr>
          <a:lstStyle/>
          <a:p>
            <a:pPr eaLnBrk="0" hangingPunct="0">
              <a:spcBef>
                <a:spcPct val="50000"/>
              </a:spcBef>
            </a:pPr>
            <a:r>
              <a:rPr lang="en-US" b="1">
                <a:solidFill>
                  <a:schemeClr val="tx1"/>
                </a:solidFill>
              </a:rPr>
              <a:t>cv</a:t>
            </a:r>
          </a:p>
        </p:txBody>
      </p:sp>
      <p:cxnSp>
        <p:nvCxnSpPr>
          <p:cNvPr id="75805" name="AutoShape 29"/>
          <p:cNvCxnSpPr>
            <a:cxnSpLocks noChangeShapeType="1"/>
            <a:stCxn id="75800" idx="2"/>
            <a:endCxn id="75791" idx="1"/>
          </p:cNvCxnSpPr>
          <p:nvPr/>
        </p:nvCxnSpPr>
        <p:spPr bwMode="auto">
          <a:xfrm>
            <a:off x="3317875" y="4546600"/>
            <a:ext cx="1252538" cy="233363"/>
          </a:xfrm>
          <a:prstGeom prst="straightConnector1">
            <a:avLst/>
          </a:prstGeom>
          <a:noFill/>
          <a:ln w="12700">
            <a:solidFill>
              <a:schemeClr val="tx1"/>
            </a:solidFill>
            <a:round/>
            <a:headEnd/>
            <a:tailEnd type="triangle" w="med" len="med"/>
          </a:ln>
        </p:spPr>
      </p:cxnSp>
      <p:cxnSp>
        <p:nvCxnSpPr>
          <p:cNvPr id="75806" name="AutoShape 30"/>
          <p:cNvCxnSpPr>
            <a:cxnSpLocks noChangeShapeType="1"/>
            <a:stCxn id="75799" idx="0"/>
            <a:endCxn id="75797" idx="1"/>
          </p:cNvCxnSpPr>
          <p:nvPr/>
        </p:nvCxnSpPr>
        <p:spPr bwMode="auto">
          <a:xfrm flipH="1" flipV="1">
            <a:off x="4687888" y="5022850"/>
            <a:ext cx="604837" cy="120650"/>
          </a:xfrm>
          <a:prstGeom prst="straightConnector1">
            <a:avLst/>
          </a:prstGeom>
          <a:noFill/>
          <a:ln w="12700">
            <a:solidFill>
              <a:schemeClr val="tx1"/>
            </a:solidFill>
            <a:round/>
            <a:headEnd/>
            <a:tailEnd type="triangle" w="med" len="med"/>
          </a:ln>
        </p:spPr>
      </p:cxnSp>
      <p:sp>
        <p:nvSpPr>
          <p:cNvPr id="75807" name="Rectangle 31"/>
          <p:cNvSpPr>
            <a:spLocks noGrp="1" noChangeArrowheads="1"/>
          </p:cNvSpPr>
          <p:nvPr>
            <p:ph type="title" idx="4294967295"/>
          </p:nvPr>
        </p:nvSpPr>
        <p:spPr/>
        <p:txBody>
          <a:bodyPr lIns="0" tIns="0" rIns="0" bIns="0"/>
          <a:lstStyle/>
          <a:p>
            <a:r>
              <a:rPr lang="en-US" smtClean="0"/>
              <a:t>   Cost Variance</a:t>
            </a:r>
          </a:p>
        </p:txBody>
      </p:sp>
      <p:sp>
        <p:nvSpPr>
          <p:cNvPr id="672800" name="Rectangle 32"/>
          <p:cNvSpPr>
            <a:spLocks noChangeArrowheads="1"/>
          </p:cNvSpPr>
          <p:nvPr/>
        </p:nvSpPr>
        <p:spPr bwMode="auto">
          <a:xfrm>
            <a:off x="228600" y="1524000"/>
            <a:ext cx="4495800" cy="1685925"/>
          </a:xfrm>
          <a:prstGeom prst="rect">
            <a:avLst/>
          </a:prstGeom>
          <a:solidFill>
            <a:srgbClr val="CCECFF"/>
          </a:solidFill>
          <a:ln w="12700">
            <a:solidFill>
              <a:schemeClr val="tx1"/>
            </a:solidFill>
            <a:miter lim="800000"/>
            <a:headEnd/>
            <a:tailEnd/>
          </a:ln>
          <a:effectLst>
            <a:outerShdw dist="107763" dir="2700000" algn="ctr" rotWithShape="0">
              <a:schemeClr val="bg2"/>
            </a:outerShdw>
          </a:effectLst>
        </p:spPr>
        <p:txBody>
          <a:bodyPr lIns="90488" tIns="44450" rIns="90488" bIns="44450">
            <a:spAutoFit/>
          </a:bodyPr>
          <a:lstStyle/>
          <a:p>
            <a:pPr eaLnBrk="0" hangingPunct="0">
              <a:defRPr/>
            </a:pPr>
            <a:r>
              <a:rPr lang="en-US" sz="1600" b="1" dirty="0">
                <a:solidFill>
                  <a:schemeClr val="tx1"/>
                </a:solidFill>
              </a:rPr>
              <a:t>COST VARIANCE</a:t>
            </a:r>
            <a:r>
              <a:rPr lang="en-US" sz="1400" dirty="0">
                <a:solidFill>
                  <a:schemeClr val="tx1"/>
                </a:solidFill>
              </a:rPr>
              <a:t> is the difference between </a:t>
            </a:r>
          </a:p>
          <a:p>
            <a:pPr eaLnBrk="0" hangingPunct="0">
              <a:defRPr/>
            </a:pPr>
            <a:r>
              <a:rPr lang="en-US" sz="1400" dirty="0">
                <a:solidFill>
                  <a:schemeClr val="tx1"/>
                </a:solidFill>
              </a:rPr>
              <a:t>Earned Value  and  cost of work actually completed</a:t>
            </a:r>
          </a:p>
          <a:p>
            <a:pPr eaLnBrk="0" hangingPunct="0">
              <a:defRPr/>
            </a:pPr>
            <a:endParaRPr lang="en-US" sz="1400" dirty="0">
              <a:solidFill>
                <a:schemeClr val="tx1"/>
              </a:solidFill>
            </a:endParaRPr>
          </a:p>
          <a:p>
            <a:pPr eaLnBrk="0" hangingPunct="0">
              <a:defRPr/>
            </a:pPr>
            <a:r>
              <a:rPr lang="en-US" sz="1600" b="1" dirty="0">
                <a:solidFill>
                  <a:schemeClr val="tx1"/>
                </a:solidFill>
              </a:rPr>
              <a:t>formula:   CV $ = EV - AC</a:t>
            </a:r>
            <a:endParaRPr lang="en-US" sz="1400" dirty="0">
              <a:solidFill>
                <a:schemeClr val="tx1"/>
              </a:solidFill>
            </a:endParaRPr>
          </a:p>
          <a:p>
            <a:pPr eaLnBrk="0" hangingPunct="0">
              <a:defRPr/>
            </a:pPr>
            <a:r>
              <a:rPr lang="en-US" sz="1400" dirty="0">
                <a:solidFill>
                  <a:schemeClr val="tx1"/>
                </a:solidFill>
              </a:rPr>
              <a:t>example:     CV = EV - AC = 50 - 75</a:t>
            </a:r>
          </a:p>
          <a:p>
            <a:pPr eaLnBrk="0" hangingPunct="0">
              <a:defRPr/>
            </a:pPr>
            <a:r>
              <a:rPr lang="en-US" sz="1400" dirty="0">
                <a:solidFill>
                  <a:schemeClr val="tx1"/>
                </a:solidFill>
              </a:rPr>
              <a:t>                    CV=  </a:t>
            </a:r>
            <a:r>
              <a:rPr lang="en-US" sz="1600" dirty="0">
                <a:solidFill>
                  <a:schemeClr val="tx1"/>
                </a:solidFill>
              </a:rPr>
              <a:t>- 25 Crores</a:t>
            </a:r>
            <a:endParaRPr lang="en-US" sz="1400" dirty="0">
              <a:solidFill>
                <a:schemeClr val="tx1"/>
              </a:solidFill>
            </a:endParaRPr>
          </a:p>
          <a:p>
            <a:pPr eaLnBrk="0" hangingPunct="0">
              <a:defRPr/>
            </a:pPr>
            <a:r>
              <a:rPr lang="en-US" sz="1400" dirty="0">
                <a:solidFill>
                  <a:schemeClr val="tx1"/>
                </a:solidFill>
              </a:rPr>
              <a:t>                            (negative = cost    overrun)</a:t>
            </a:r>
          </a:p>
        </p:txBody>
      </p:sp>
      <p:sp>
        <p:nvSpPr>
          <p:cNvPr id="672801" name="Rectangle 33"/>
          <p:cNvSpPr>
            <a:spLocks noChangeArrowheads="1"/>
          </p:cNvSpPr>
          <p:nvPr/>
        </p:nvSpPr>
        <p:spPr bwMode="auto">
          <a:xfrm>
            <a:off x="4876800" y="1524000"/>
            <a:ext cx="4038600" cy="1685925"/>
          </a:xfrm>
          <a:prstGeom prst="rect">
            <a:avLst/>
          </a:prstGeom>
          <a:solidFill>
            <a:srgbClr val="CCECFF"/>
          </a:solidFill>
          <a:ln w="12700">
            <a:solidFill>
              <a:schemeClr val="tx1"/>
            </a:solidFill>
            <a:miter lim="800000"/>
            <a:headEnd/>
            <a:tailEnd/>
          </a:ln>
          <a:effectLst>
            <a:outerShdw dist="107763" dir="2700000" algn="ctr" rotWithShape="0">
              <a:schemeClr val="bg2"/>
            </a:outerShdw>
          </a:effectLst>
        </p:spPr>
        <p:txBody>
          <a:bodyPr lIns="90488" tIns="44450" rIns="90488" bIns="44450">
            <a:spAutoFit/>
          </a:bodyPr>
          <a:lstStyle/>
          <a:p>
            <a:pPr eaLnBrk="0" hangingPunct="0">
              <a:defRPr/>
            </a:pPr>
            <a:r>
              <a:rPr lang="en-US" sz="1600" b="1" dirty="0">
                <a:solidFill>
                  <a:schemeClr val="tx1"/>
                </a:solidFill>
              </a:rPr>
              <a:t>CPI </a:t>
            </a:r>
            <a:r>
              <a:rPr lang="en-US" sz="1400" dirty="0">
                <a:solidFill>
                  <a:schemeClr val="tx1"/>
                </a:solidFill>
              </a:rPr>
              <a:t> is the ratio between </a:t>
            </a:r>
          </a:p>
          <a:p>
            <a:pPr eaLnBrk="0" hangingPunct="0">
              <a:defRPr/>
            </a:pPr>
            <a:r>
              <a:rPr lang="en-US" sz="1400" dirty="0">
                <a:solidFill>
                  <a:schemeClr val="tx1"/>
                </a:solidFill>
              </a:rPr>
              <a:t>Earned Value  and actual cost</a:t>
            </a:r>
          </a:p>
          <a:p>
            <a:pPr eaLnBrk="0" hangingPunct="0">
              <a:defRPr/>
            </a:pPr>
            <a:endParaRPr lang="en-US" sz="1400" dirty="0">
              <a:solidFill>
                <a:schemeClr val="tx1"/>
              </a:solidFill>
            </a:endParaRPr>
          </a:p>
          <a:p>
            <a:pPr eaLnBrk="0" hangingPunct="0">
              <a:defRPr/>
            </a:pPr>
            <a:r>
              <a:rPr lang="en-US" sz="1600" b="1" dirty="0">
                <a:solidFill>
                  <a:schemeClr val="tx1"/>
                </a:solidFill>
              </a:rPr>
              <a:t>formula:   CPI = EV/AC</a:t>
            </a:r>
            <a:endParaRPr lang="en-US" sz="1400" dirty="0">
              <a:solidFill>
                <a:schemeClr val="tx1"/>
              </a:solidFill>
            </a:endParaRPr>
          </a:p>
          <a:p>
            <a:pPr eaLnBrk="0" hangingPunct="0">
              <a:defRPr/>
            </a:pPr>
            <a:r>
              <a:rPr lang="en-US" sz="1400" dirty="0">
                <a:solidFill>
                  <a:schemeClr val="tx1"/>
                </a:solidFill>
              </a:rPr>
              <a:t>example:     CPI = EV/AC = 50 / 75</a:t>
            </a:r>
          </a:p>
          <a:p>
            <a:pPr eaLnBrk="0" hangingPunct="0">
              <a:defRPr/>
            </a:pPr>
            <a:r>
              <a:rPr lang="en-US" sz="1400" dirty="0">
                <a:solidFill>
                  <a:schemeClr val="tx1"/>
                </a:solidFill>
              </a:rPr>
              <a:t>                      CPI=  0.</a:t>
            </a:r>
            <a:r>
              <a:rPr lang="en-US" sz="1600" dirty="0">
                <a:solidFill>
                  <a:schemeClr val="tx1"/>
                </a:solidFill>
              </a:rPr>
              <a:t>67</a:t>
            </a:r>
            <a:r>
              <a:rPr lang="en-US" sz="1400" dirty="0">
                <a:solidFill>
                  <a:schemeClr val="tx1"/>
                </a:solidFill>
              </a:rPr>
              <a:t>  </a:t>
            </a:r>
          </a:p>
          <a:p>
            <a:pPr eaLnBrk="0" hangingPunct="0">
              <a:defRPr/>
            </a:pPr>
            <a:r>
              <a:rPr lang="en-US" sz="1400" dirty="0">
                <a:solidFill>
                  <a:schemeClr val="tx1"/>
                </a:solidFill>
              </a:rPr>
              <a:t>                     (less than 1.0= cost overrun)</a:t>
            </a: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p:cNvSpPr>
          <p:nvPr>
            <p:ph type="title"/>
          </p:nvPr>
        </p:nvSpPr>
        <p:spPr/>
        <p:txBody>
          <a:bodyPr/>
          <a:lstStyle/>
          <a:p>
            <a:r>
              <a:rPr lang="en-US" smtClean="0"/>
              <a:t>Project progress monitoring chart</a:t>
            </a:r>
          </a:p>
        </p:txBody>
      </p:sp>
      <p:sp>
        <p:nvSpPr>
          <p:cNvPr id="76803" name="Freeform 10"/>
          <p:cNvSpPr>
            <a:spLocks noGrp="1" noTextEdit="1"/>
          </p:cNvSpPr>
          <p:nvPr>
            <p:ph type="body" idx="1"/>
          </p:nvPr>
        </p:nvSpPr>
        <p:spPr>
          <a:custGeom>
            <a:avLst/>
            <a:gdLst>
              <a:gd name="T0" fmla="*/ 0 w 3485"/>
              <a:gd name="T1" fmla="*/ 0 h 1795"/>
              <a:gd name="T2" fmla="*/ 2147483647 w 3485"/>
              <a:gd name="T3" fmla="*/ 0 h 1795"/>
              <a:gd name="T4" fmla="*/ 2147483647 w 3485"/>
              <a:gd name="T5" fmla="*/ 2147483647 h 1795"/>
              <a:gd name="T6" fmla="*/ 0 w 3485"/>
              <a:gd name="T7" fmla="*/ 2147483647 h 1795"/>
              <a:gd name="T8" fmla="*/ 0 w 3485"/>
              <a:gd name="T9" fmla="*/ 0 h 1795"/>
              <a:gd name="T10" fmla="*/ 0 60000 65536"/>
              <a:gd name="T11" fmla="*/ 0 60000 65536"/>
              <a:gd name="T12" fmla="*/ 0 60000 65536"/>
              <a:gd name="T13" fmla="*/ 0 60000 65536"/>
              <a:gd name="T14" fmla="*/ 0 60000 65536"/>
              <a:gd name="T15" fmla="*/ 0 w 3485"/>
              <a:gd name="T16" fmla="*/ 0 h 1795"/>
              <a:gd name="T17" fmla="*/ 3485 w 3485"/>
              <a:gd name="T18" fmla="*/ 1795 h 1795"/>
            </a:gdLst>
            <a:ahLst/>
            <a:cxnLst>
              <a:cxn ang="T10">
                <a:pos x="T0" y="T1"/>
              </a:cxn>
              <a:cxn ang="T11">
                <a:pos x="T2" y="T3"/>
              </a:cxn>
              <a:cxn ang="T12">
                <a:pos x="T4" y="T5"/>
              </a:cxn>
              <a:cxn ang="T13">
                <a:pos x="T6" y="T7"/>
              </a:cxn>
              <a:cxn ang="T14">
                <a:pos x="T8" y="T9"/>
              </a:cxn>
            </a:cxnLst>
            <a:rect l="T15" t="T16" r="T17" b="T18"/>
            <a:pathLst>
              <a:path w="3485" h="1795">
                <a:moveTo>
                  <a:pt x="0" y="0"/>
                </a:moveTo>
                <a:lnTo>
                  <a:pt x="3484" y="0"/>
                </a:lnTo>
                <a:lnTo>
                  <a:pt x="3484" y="1794"/>
                </a:lnTo>
                <a:lnTo>
                  <a:pt x="0" y="1794"/>
                </a:lnTo>
                <a:lnTo>
                  <a:pt x="0" y="0"/>
                </a:lnTo>
              </a:path>
            </a:pathLst>
          </a:custGeom>
          <a:gradFill rotWithShape="1">
            <a:gsLst>
              <a:gs pos="0">
                <a:srgbClr val="EAEAEA">
                  <a:alpha val="39998"/>
                </a:srgbClr>
              </a:gs>
              <a:gs pos="100000">
                <a:srgbClr val="9B9B9B">
                  <a:alpha val="39998"/>
                </a:srgbClr>
              </a:gs>
            </a:gsLst>
            <a:path path="rect">
              <a:fillToRect l="50000" t="50000" r="50000" b="50000"/>
            </a:path>
          </a:gradFill>
          <a:ln w="12700" cap="rnd">
            <a:solidFill>
              <a:srgbClr val="808080"/>
            </a:solidFill>
            <a:round/>
          </a:ln>
        </p:spPr>
        <p:txBody>
          <a:bodyPr/>
          <a:lstStyle/>
          <a:p>
            <a:endParaRPr lang="en-US"/>
          </a:p>
        </p:txBody>
      </p:sp>
      <p:sp>
        <p:nvSpPr>
          <p:cNvPr id="76804" name="Rectangle 45"/>
          <p:cNvSpPr>
            <a:spLocks noChangeArrowheads="1"/>
          </p:cNvSpPr>
          <p:nvPr/>
        </p:nvSpPr>
        <p:spPr bwMode="auto">
          <a:xfrm>
            <a:off x="1905000" y="3581400"/>
            <a:ext cx="538163" cy="458788"/>
          </a:xfrm>
          <a:prstGeom prst="rect">
            <a:avLst/>
          </a:prstGeom>
          <a:noFill/>
          <a:ln w="12700">
            <a:noFill/>
            <a:miter lim="800000"/>
            <a:headEnd/>
            <a:tailEnd/>
          </a:ln>
        </p:spPr>
        <p:txBody>
          <a:bodyPr wrap="none" lIns="90488" tIns="44450" rIns="90488" bIns="44450">
            <a:spAutoFit/>
          </a:bodyPr>
          <a:lstStyle/>
          <a:p>
            <a:pPr eaLnBrk="0" hangingPunct="0"/>
            <a:r>
              <a:rPr lang="en-US" sz="2400"/>
              <a:t>Rs </a:t>
            </a:r>
            <a:endParaRPr lang="en-US" sz="2400">
              <a:solidFill>
                <a:schemeClr val="tx1"/>
              </a:solidFill>
            </a:endParaRPr>
          </a:p>
        </p:txBody>
      </p:sp>
      <p:sp>
        <p:nvSpPr>
          <p:cNvPr id="76805" name="Line 5"/>
          <p:cNvSpPr>
            <a:spLocks noChangeShapeType="1"/>
          </p:cNvSpPr>
          <p:nvPr/>
        </p:nvSpPr>
        <p:spPr bwMode="auto">
          <a:xfrm flipV="1">
            <a:off x="2514600" y="2871788"/>
            <a:ext cx="0" cy="1981200"/>
          </a:xfrm>
          <a:prstGeom prst="line">
            <a:avLst/>
          </a:prstGeom>
          <a:noFill/>
          <a:ln w="28575">
            <a:solidFill>
              <a:schemeClr val="tx1"/>
            </a:solidFill>
            <a:round/>
            <a:headEnd/>
            <a:tailEnd type="triangle" w="med" len="med"/>
          </a:ln>
        </p:spPr>
        <p:txBody>
          <a:bodyPr>
            <a:spAutoFit/>
          </a:bodyPr>
          <a:lstStyle/>
          <a:p>
            <a:endParaRPr lang="en-US"/>
          </a:p>
        </p:txBody>
      </p:sp>
      <p:sp>
        <p:nvSpPr>
          <p:cNvPr id="76806" name="Rectangle 8"/>
          <p:cNvSpPr>
            <a:spLocks noChangeArrowheads="1"/>
          </p:cNvSpPr>
          <p:nvPr/>
        </p:nvSpPr>
        <p:spPr bwMode="auto">
          <a:xfrm>
            <a:off x="6373813" y="5427663"/>
            <a:ext cx="180975" cy="363537"/>
          </a:xfrm>
          <a:prstGeom prst="rect">
            <a:avLst/>
          </a:prstGeom>
          <a:noFill/>
          <a:ln w="12700">
            <a:noFill/>
            <a:miter lim="800000"/>
            <a:headEnd/>
            <a:tailEnd/>
          </a:ln>
        </p:spPr>
        <p:txBody>
          <a:bodyPr wrap="none" lIns="90488" tIns="44450" rIns="90488" bIns="44450">
            <a:spAutoFit/>
          </a:bodyPr>
          <a:lstStyle/>
          <a:p>
            <a:pPr eaLnBrk="0" hangingPunct="0"/>
            <a:endParaRPr lang="en-US">
              <a:solidFill>
                <a:schemeClr val="tx1"/>
              </a:solidFill>
            </a:endParaRPr>
          </a:p>
        </p:txBody>
      </p:sp>
      <p:sp>
        <p:nvSpPr>
          <p:cNvPr id="76807" name="Freeform 9"/>
          <p:cNvSpPr>
            <a:spLocks/>
          </p:cNvSpPr>
          <p:nvPr/>
        </p:nvSpPr>
        <p:spPr bwMode="auto">
          <a:xfrm>
            <a:off x="2614613" y="2262188"/>
            <a:ext cx="3932237" cy="3130550"/>
          </a:xfrm>
          <a:custGeom>
            <a:avLst/>
            <a:gdLst>
              <a:gd name="T0" fmla="*/ 0 w 3479"/>
              <a:gd name="T1" fmla="*/ 0 h 1789"/>
              <a:gd name="T2" fmla="*/ 2147483647 w 3479"/>
              <a:gd name="T3" fmla="*/ 0 h 1789"/>
              <a:gd name="T4" fmla="*/ 2147483647 w 3479"/>
              <a:gd name="T5" fmla="*/ 2147483647 h 1789"/>
              <a:gd name="T6" fmla="*/ 0 w 3479"/>
              <a:gd name="T7" fmla="*/ 2147483647 h 1789"/>
              <a:gd name="T8" fmla="*/ 0 w 3479"/>
              <a:gd name="T9" fmla="*/ 0 h 1789"/>
              <a:gd name="T10" fmla="*/ 0 60000 65536"/>
              <a:gd name="T11" fmla="*/ 0 60000 65536"/>
              <a:gd name="T12" fmla="*/ 0 60000 65536"/>
              <a:gd name="T13" fmla="*/ 0 60000 65536"/>
              <a:gd name="T14" fmla="*/ 0 60000 65536"/>
              <a:gd name="T15" fmla="*/ 0 w 3479"/>
              <a:gd name="T16" fmla="*/ 0 h 1789"/>
              <a:gd name="T17" fmla="*/ 3479 w 3479"/>
              <a:gd name="T18" fmla="*/ 1789 h 1789"/>
            </a:gdLst>
            <a:ahLst/>
            <a:cxnLst>
              <a:cxn ang="T10">
                <a:pos x="T0" y="T1"/>
              </a:cxn>
              <a:cxn ang="T11">
                <a:pos x="T2" y="T3"/>
              </a:cxn>
              <a:cxn ang="T12">
                <a:pos x="T4" y="T5"/>
              </a:cxn>
              <a:cxn ang="T13">
                <a:pos x="T6" y="T7"/>
              </a:cxn>
              <a:cxn ang="T14">
                <a:pos x="T8" y="T9"/>
              </a:cxn>
            </a:cxnLst>
            <a:rect l="T15" t="T16" r="T17" b="T18"/>
            <a:pathLst>
              <a:path w="3479" h="1789">
                <a:moveTo>
                  <a:pt x="0" y="0"/>
                </a:moveTo>
                <a:lnTo>
                  <a:pt x="3478" y="0"/>
                </a:lnTo>
                <a:lnTo>
                  <a:pt x="3478" y="1788"/>
                </a:lnTo>
                <a:lnTo>
                  <a:pt x="0" y="1788"/>
                </a:lnTo>
                <a:lnTo>
                  <a:pt x="0" y="0"/>
                </a:lnTo>
              </a:path>
            </a:pathLst>
          </a:custGeom>
          <a:noFill/>
          <a:ln w="12700" cap="rnd">
            <a:noFill/>
            <a:round/>
            <a:headEnd/>
            <a:tailEnd/>
          </a:ln>
        </p:spPr>
        <p:txBody>
          <a:bodyPr/>
          <a:lstStyle/>
          <a:p>
            <a:endParaRPr lang="en-US"/>
          </a:p>
        </p:txBody>
      </p:sp>
      <p:sp>
        <p:nvSpPr>
          <p:cNvPr id="76808" name="Freeform 10"/>
          <p:cNvSpPr>
            <a:spLocks/>
          </p:cNvSpPr>
          <p:nvPr/>
        </p:nvSpPr>
        <p:spPr bwMode="auto">
          <a:xfrm>
            <a:off x="2590800" y="2438400"/>
            <a:ext cx="3938588" cy="2989263"/>
          </a:xfrm>
          <a:custGeom>
            <a:avLst/>
            <a:gdLst>
              <a:gd name="T0" fmla="*/ 0 w 3485"/>
              <a:gd name="T1" fmla="*/ 0 h 1795"/>
              <a:gd name="T2" fmla="*/ 2147483647 w 3485"/>
              <a:gd name="T3" fmla="*/ 0 h 1795"/>
              <a:gd name="T4" fmla="*/ 2147483647 w 3485"/>
              <a:gd name="T5" fmla="*/ 2147483647 h 1795"/>
              <a:gd name="T6" fmla="*/ 0 w 3485"/>
              <a:gd name="T7" fmla="*/ 2147483647 h 1795"/>
              <a:gd name="T8" fmla="*/ 0 w 3485"/>
              <a:gd name="T9" fmla="*/ 0 h 1795"/>
              <a:gd name="T10" fmla="*/ 0 60000 65536"/>
              <a:gd name="T11" fmla="*/ 0 60000 65536"/>
              <a:gd name="T12" fmla="*/ 0 60000 65536"/>
              <a:gd name="T13" fmla="*/ 0 60000 65536"/>
              <a:gd name="T14" fmla="*/ 0 60000 65536"/>
              <a:gd name="T15" fmla="*/ 0 w 3485"/>
              <a:gd name="T16" fmla="*/ 0 h 1795"/>
              <a:gd name="T17" fmla="*/ 3485 w 3485"/>
              <a:gd name="T18" fmla="*/ 1795 h 1795"/>
            </a:gdLst>
            <a:ahLst/>
            <a:cxnLst>
              <a:cxn ang="T10">
                <a:pos x="T0" y="T1"/>
              </a:cxn>
              <a:cxn ang="T11">
                <a:pos x="T2" y="T3"/>
              </a:cxn>
              <a:cxn ang="T12">
                <a:pos x="T4" y="T5"/>
              </a:cxn>
              <a:cxn ang="T13">
                <a:pos x="T6" y="T7"/>
              </a:cxn>
              <a:cxn ang="T14">
                <a:pos x="T8" y="T9"/>
              </a:cxn>
            </a:cxnLst>
            <a:rect l="T15" t="T16" r="T17" b="T18"/>
            <a:pathLst>
              <a:path w="3485" h="1795">
                <a:moveTo>
                  <a:pt x="0" y="0"/>
                </a:moveTo>
                <a:lnTo>
                  <a:pt x="3484" y="0"/>
                </a:lnTo>
                <a:lnTo>
                  <a:pt x="3484" y="1794"/>
                </a:lnTo>
                <a:lnTo>
                  <a:pt x="0" y="1794"/>
                </a:lnTo>
                <a:lnTo>
                  <a:pt x="0" y="0"/>
                </a:lnTo>
              </a:path>
            </a:pathLst>
          </a:custGeom>
          <a:gradFill rotWithShape="1">
            <a:gsLst>
              <a:gs pos="0">
                <a:srgbClr val="EAEAEA">
                  <a:alpha val="39998"/>
                </a:srgbClr>
              </a:gs>
              <a:gs pos="100000">
                <a:srgbClr val="9B9B9B">
                  <a:alpha val="39998"/>
                </a:srgbClr>
              </a:gs>
            </a:gsLst>
            <a:path path="rect">
              <a:fillToRect l="50000" t="50000" r="50000" b="50000"/>
            </a:path>
          </a:gradFill>
          <a:ln w="12700" cap="rnd">
            <a:solidFill>
              <a:srgbClr val="808080"/>
            </a:solidFill>
            <a:round/>
            <a:headEnd/>
            <a:tailEnd/>
          </a:ln>
        </p:spPr>
        <p:txBody>
          <a:bodyPr/>
          <a:lstStyle/>
          <a:p>
            <a:endParaRPr lang="en-US"/>
          </a:p>
        </p:txBody>
      </p:sp>
      <p:sp>
        <p:nvSpPr>
          <p:cNvPr id="76809" name="Line 11"/>
          <p:cNvSpPr>
            <a:spLocks noChangeShapeType="1"/>
          </p:cNvSpPr>
          <p:nvPr/>
        </p:nvSpPr>
        <p:spPr bwMode="auto">
          <a:xfrm>
            <a:off x="2625725" y="5402263"/>
            <a:ext cx="3917950" cy="0"/>
          </a:xfrm>
          <a:prstGeom prst="line">
            <a:avLst/>
          </a:prstGeom>
          <a:noFill/>
          <a:ln w="12700">
            <a:solidFill>
              <a:srgbClr val="000000"/>
            </a:solidFill>
            <a:round/>
            <a:headEnd/>
            <a:tailEnd/>
          </a:ln>
        </p:spPr>
        <p:txBody>
          <a:bodyPr wrap="none" anchor="ctr"/>
          <a:lstStyle/>
          <a:p>
            <a:endParaRPr lang="en-US"/>
          </a:p>
        </p:txBody>
      </p:sp>
      <p:sp>
        <p:nvSpPr>
          <p:cNvPr id="76810" name="Freeform 12"/>
          <p:cNvSpPr>
            <a:spLocks/>
          </p:cNvSpPr>
          <p:nvPr/>
        </p:nvSpPr>
        <p:spPr bwMode="auto">
          <a:xfrm>
            <a:off x="2614613" y="5318125"/>
            <a:ext cx="360362" cy="68263"/>
          </a:xfrm>
          <a:custGeom>
            <a:avLst/>
            <a:gdLst>
              <a:gd name="T0" fmla="*/ 0 w 318"/>
              <a:gd name="T1" fmla="*/ 2147483647 h 39"/>
              <a:gd name="T2" fmla="*/ 2147483647 w 318"/>
              <a:gd name="T3" fmla="*/ 2147483647 h 39"/>
              <a:gd name="T4" fmla="*/ 2147483647 w 318"/>
              <a:gd name="T5" fmla="*/ 0 h 39"/>
              <a:gd name="T6" fmla="*/ 0 60000 65536"/>
              <a:gd name="T7" fmla="*/ 0 60000 65536"/>
              <a:gd name="T8" fmla="*/ 0 60000 65536"/>
              <a:gd name="T9" fmla="*/ 0 w 318"/>
              <a:gd name="T10" fmla="*/ 0 h 39"/>
              <a:gd name="T11" fmla="*/ 318 w 318"/>
              <a:gd name="T12" fmla="*/ 39 h 39"/>
            </a:gdLst>
            <a:ahLst/>
            <a:cxnLst>
              <a:cxn ang="T6">
                <a:pos x="T0" y="T1"/>
              </a:cxn>
              <a:cxn ang="T7">
                <a:pos x="T2" y="T3"/>
              </a:cxn>
              <a:cxn ang="T8">
                <a:pos x="T4" y="T5"/>
              </a:cxn>
            </a:cxnLst>
            <a:rect l="T9" t="T10" r="T11" b="T12"/>
            <a:pathLst>
              <a:path w="318" h="39">
                <a:moveTo>
                  <a:pt x="0" y="38"/>
                </a:moveTo>
                <a:lnTo>
                  <a:pt x="153" y="19"/>
                </a:lnTo>
                <a:lnTo>
                  <a:pt x="317" y="0"/>
                </a:lnTo>
              </a:path>
            </a:pathLst>
          </a:custGeom>
          <a:noFill/>
          <a:ln w="25400" cap="rnd">
            <a:solidFill>
              <a:srgbClr val="000080"/>
            </a:solidFill>
            <a:round/>
            <a:headEnd/>
            <a:tailEnd/>
          </a:ln>
        </p:spPr>
        <p:txBody>
          <a:bodyPr/>
          <a:lstStyle/>
          <a:p>
            <a:endParaRPr lang="en-US"/>
          </a:p>
        </p:txBody>
      </p:sp>
      <p:sp>
        <p:nvSpPr>
          <p:cNvPr id="76811" name="Freeform 13"/>
          <p:cNvSpPr>
            <a:spLocks/>
          </p:cNvSpPr>
          <p:nvPr/>
        </p:nvSpPr>
        <p:spPr bwMode="auto">
          <a:xfrm>
            <a:off x="2973388" y="5202238"/>
            <a:ext cx="357187" cy="117475"/>
          </a:xfrm>
          <a:custGeom>
            <a:avLst/>
            <a:gdLst>
              <a:gd name="T0" fmla="*/ 0 w 317"/>
              <a:gd name="T1" fmla="*/ 2147483647 h 68"/>
              <a:gd name="T2" fmla="*/ 2147483647 w 317"/>
              <a:gd name="T3" fmla="*/ 2147483647 h 68"/>
              <a:gd name="T4" fmla="*/ 2147483647 w 317"/>
              <a:gd name="T5" fmla="*/ 0 h 68"/>
              <a:gd name="T6" fmla="*/ 0 60000 65536"/>
              <a:gd name="T7" fmla="*/ 0 60000 65536"/>
              <a:gd name="T8" fmla="*/ 0 60000 65536"/>
              <a:gd name="T9" fmla="*/ 0 w 317"/>
              <a:gd name="T10" fmla="*/ 0 h 68"/>
              <a:gd name="T11" fmla="*/ 317 w 317"/>
              <a:gd name="T12" fmla="*/ 68 h 68"/>
            </a:gdLst>
            <a:ahLst/>
            <a:cxnLst>
              <a:cxn ang="T6">
                <a:pos x="T0" y="T1"/>
              </a:cxn>
              <a:cxn ang="T7">
                <a:pos x="T2" y="T3"/>
              </a:cxn>
              <a:cxn ang="T8">
                <a:pos x="T4" y="T5"/>
              </a:cxn>
            </a:cxnLst>
            <a:rect l="T9" t="T10" r="T11" b="T12"/>
            <a:pathLst>
              <a:path w="317" h="68">
                <a:moveTo>
                  <a:pt x="0" y="67"/>
                </a:moveTo>
                <a:lnTo>
                  <a:pt x="153" y="38"/>
                </a:lnTo>
                <a:lnTo>
                  <a:pt x="316" y="0"/>
                </a:lnTo>
              </a:path>
            </a:pathLst>
          </a:custGeom>
          <a:noFill/>
          <a:ln w="25400" cap="rnd">
            <a:solidFill>
              <a:srgbClr val="000080"/>
            </a:solidFill>
            <a:round/>
            <a:headEnd/>
            <a:tailEnd/>
          </a:ln>
        </p:spPr>
        <p:txBody>
          <a:bodyPr/>
          <a:lstStyle/>
          <a:p>
            <a:endParaRPr lang="en-US"/>
          </a:p>
        </p:txBody>
      </p:sp>
      <p:sp>
        <p:nvSpPr>
          <p:cNvPr id="76812" name="Freeform 14"/>
          <p:cNvSpPr>
            <a:spLocks/>
          </p:cNvSpPr>
          <p:nvPr/>
        </p:nvSpPr>
        <p:spPr bwMode="auto">
          <a:xfrm>
            <a:off x="3330575" y="5014913"/>
            <a:ext cx="358775" cy="187325"/>
          </a:xfrm>
          <a:custGeom>
            <a:avLst/>
            <a:gdLst>
              <a:gd name="T0" fmla="*/ 0 w 318"/>
              <a:gd name="T1" fmla="*/ 2147483647 h 107"/>
              <a:gd name="T2" fmla="*/ 2147483647 w 318"/>
              <a:gd name="T3" fmla="*/ 2147483647 h 107"/>
              <a:gd name="T4" fmla="*/ 2147483647 w 318"/>
              <a:gd name="T5" fmla="*/ 2147483647 h 107"/>
              <a:gd name="T6" fmla="*/ 2147483647 w 318"/>
              <a:gd name="T7" fmla="*/ 0 h 107"/>
              <a:gd name="T8" fmla="*/ 0 60000 65536"/>
              <a:gd name="T9" fmla="*/ 0 60000 65536"/>
              <a:gd name="T10" fmla="*/ 0 60000 65536"/>
              <a:gd name="T11" fmla="*/ 0 60000 65536"/>
              <a:gd name="T12" fmla="*/ 0 w 318"/>
              <a:gd name="T13" fmla="*/ 0 h 107"/>
              <a:gd name="T14" fmla="*/ 318 w 318"/>
              <a:gd name="T15" fmla="*/ 107 h 107"/>
            </a:gdLst>
            <a:ahLst/>
            <a:cxnLst>
              <a:cxn ang="T8">
                <a:pos x="T0" y="T1"/>
              </a:cxn>
              <a:cxn ang="T9">
                <a:pos x="T2" y="T3"/>
              </a:cxn>
              <a:cxn ang="T10">
                <a:pos x="T4" y="T5"/>
              </a:cxn>
              <a:cxn ang="T11">
                <a:pos x="T6" y="T7"/>
              </a:cxn>
            </a:cxnLst>
            <a:rect l="T12" t="T13" r="T14" b="T15"/>
            <a:pathLst>
              <a:path w="318" h="107">
                <a:moveTo>
                  <a:pt x="0" y="106"/>
                </a:moveTo>
                <a:lnTo>
                  <a:pt x="154" y="58"/>
                </a:lnTo>
                <a:lnTo>
                  <a:pt x="240" y="39"/>
                </a:lnTo>
                <a:lnTo>
                  <a:pt x="317" y="0"/>
                </a:lnTo>
              </a:path>
            </a:pathLst>
          </a:custGeom>
          <a:noFill/>
          <a:ln w="25400" cap="rnd">
            <a:solidFill>
              <a:srgbClr val="000080"/>
            </a:solidFill>
            <a:round/>
            <a:headEnd/>
            <a:tailEnd/>
          </a:ln>
        </p:spPr>
        <p:txBody>
          <a:bodyPr/>
          <a:lstStyle/>
          <a:p>
            <a:endParaRPr lang="en-US"/>
          </a:p>
        </p:txBody>
      </p:sp>
      <p:sp>
        <p:nvSpPr>
          <p:cNvPr id="76813" name="Freeform 15"/>
          <p:cNvSpPr>
            <a:spLocks/>
          </p:cNvSpPr>
          <p:nvPr/>
        </p:nvSpPr>
        <p:spPr bwMode="auto">
          <a:xfrm>
            <a:off x="3689350" y="4664075"/>
            <a:ext cx="358775" cy="352425"/>
          </a:xfrm>
          <a:custGeom>
            <a:avLst/>
            <a:gdLst>
              <a:gd name="T0" fmla="*/ 0 w 318"/>
              <a:gd name="T1" fmla="*/ 2147483647 h 202"/>
              <a:gd name="T2" fmla="*/ 2147483647 w 318"/>
              <a:gd name="T3" fmla="*/ 2147483647 h 202"/>
              <a:gd name="T4" fmla="*/ 2147483647 w 318"/>
              <a:gd name="T5" fmla="*/ 2147483647 h 202"/>
              <a:gd name="T6" fmla="*/ 2147483647 w 318"/>
              <a:gd name="T7" fmla="*/ 0 h 202"/>
              <a:gd name="T8" fmla="*/ 0 60000 65536"/>
              <a:gd name="T9" fmla="*/ 0 60000 65536"/>
              <a:gd name="T10" fmla="*/ 0 60000 65536"/>
              <a:gd name="T11" fmla="*/ 0 60000 65536"/>
              <a:gd name="T12" fmla="*/ 0 w 318"/>
              <a:gd name="T13" fmla="*/ 0 h 202"/>
              <a:gd name="T14" fmla="*/ 318 w 318"/>
              <a:gd name="T15" fmla="*/ 202 h 202"/>
            </a:gdLst>
            <a:ahLst/>
            <a:cxnLst>
              <a:cxn ang="T8">
                <a:pos x="T0" y="T1"/>
              </a:cxn>
              <a:cxn ang="T9">
                <a:pos x="T2" y="T3"/>
              </a:cxn>
              <a:cxn ang="T10">
                <a:pos x="T4" y="T5"/>
              </a:cxn>
              <a:cxn ang="T11">
                <a:pos x="T6" y="T7"/>
              </a:cxn>
            </a:cxnLst>
            <a:rect l="T12" t="T13" r="T14" b="T15"/>
            <a:pathLst>
              <a:path w="318" h="202">
                <a:moveTo>
                  <a:pt x="0" y="201"/>
                </a:moveTo>
                <a:lnTo>
                  <a:pt x="77" y="163"/>
                </a:lnTo>
                <a:lnTo>
                  <a:pt x="154" y="115"/>
                </a:lnTo>
                <a:lnTo>
                  <a:pt x="317" y="0"/>
                </a:lnTo>
              </a:path>
            </a:pathLst>
          </a:custGeom>
          <a:noFill/>
          <a:ln w="25400" cap="rnd">
            <a:solidFill>
              <a:srgbClr val="000080"/>
            </a:solidFill>
            <a:round/>
            <a:headEnd/>
            <a:tailEnd/>
          </a:ln>
        </p:spPr>
        <p:txBody>
          <a:bodyPr/>
          <a:lstStyle/>
          <a:p>
            <a:endParaRPr lang="en-US"/>
          </a:p>
        </p:txBody>
      </p:sp>
      <p:sp>
        <p:nvSpPr>
          <p:cNvPr id="76814" name="Freeform 16"/>
          <p:cNvSpPr>
            <a:spLocks/>
          </p:cNvSpPr>
          <p:nvPr/>
        </p:nvSpPr>
        <p:spPr bwMode="auto">
          <a:xfrm>
            <a:off x="4046538" y="4192588"/>
            <a:ext cx="358775" cy="474662"/>
          </a:xfrm>
          <a:custGeom>
            <a:avLst/>
            <a:gdLst>
              <a:gd name="T0" fmla="*/ 0 w 318"/>
              <a:gd name="T1" fmla="*/ 2147483647 h 270"/>
              <a:gd name="T2" fmla="*/ 2147483647 w 318"/>
              <a:gd name="T3" fmla="*/ 2147483647 h 270"/>
              <a:gd name="T4" fmla="*/ 2147483647 w 318"/>
              <a:gd name="T5" fmla="*/ 0 h 270"/>
              <a:gd name="T6" fmla="*/ 0 60000 65536"/>
              <a:gd name="T7" fmla="*/ 0 60000 65536"/>
              <a:gd name="T8" fmla="*/ 0 60000 65536"/>
              <a:gd name="T9" fmla="*/ 0 w 318"/>
              <a:gd name="T10" fmla="*/ 0 h 270"/>
              <a:gd name="T11" fmla="*/ 318 w 318"/>
              <a:gd name="T12" fmla="*/ 270 h 270"/>
            </a:gdLst>
            <a:ahLst/>
            <a:cxnLst>
              <a:cxn ang="T6">
                <a:pos x="T0" y="T1"/>
              </a:cxn>
              <a:cxn ang="T7">
                <a:pos x="T2" y="T3"/>
              </a:cxn>
              <a:cxn ang="T8">
                <a:pos x="T4" y="T5"/>
              </a:cxn>
            </a:cxnLst>
            <a:rect l="T9" t="T10" r="T11" b="T12"/>
            <a:pathLst>
              <a:path w="318" h="270">
                <a:moveTo>
                  <a:pt x="0" y="269"/>
                </a:moveTo>
                <a:lnTo>
                  <a:pt x="153" y="144"/>
                </a:lnTo>
                <a:lnTo>
                  <a:pt x="317" y="0"/>
                </a:lnTo>
              </a:path>
            </a:pathLst>
          </a:custGeom>
          <a:noFill/>
          <a:ln w="25400" cap="rnd">
            <a:solidFill>
              <a:srgbClr val="000080"/>
            </a:solidFill>
            <a:round/>
            <a:headEnd/>
            <a:tailEnd/>
          </a:ln>
        </p:spPr>
        <p:txBody>
          <a:bodyPr/>
          <a:lstStyle/>
          <a:p>
            <a:endParaRPr lang="en-US"/>
          </a:p>
        </p:txBody>
      </p:sp>
      <p:sp>
        <p:nvSpPr>
          <p:cNvPr id="76815" name="Freeform 17"/>
          <p:cNvSpPr>
            <a:spLocks/>
          </p:cNvSpPr>
          <p:nvPr/>
        </p:nvSpPr>
        <p:spPr bwMode="auto">
          <a:xfrm>
            <a:off x="4403725" y="3673475"/>
            <a:ext cx="358775" cy="522288"/>
          </a:xfrm>
          <a:custGeom>
            <a:avLst/>
            <a:gdLst>
              <a:gd name="T0" fmla="*/ 0 w 317"/>
              <a:gd name="T1" fmla="*/ 2147483647 h 298"/>
              <a:gd name="T2" fmla="*/ 2147483647 w 317"/>
              <a:gd name="T3" fmla="*/ 2147483647 h 298"/>
              <a:gd name="T4" fmla="*/ 2147483647 w 317"/>
              <a:gd name="T5" fmla="*/ 0 h 298"/>
              <a:gd name="T6" fmla="*/ 0 60000 65536"/>
              <a:gd name="T7" fmla="*/ 0 60000 65536"/>
              <a:gd name="T8" fmla="*/ 0 60000 65536"/>
              <a:gd name="T9" fmla="*/ 0 w 317"/>
              <a:gd name="T10" fmla="*/ 0 h 298"/>
              <a:gd name="T11" fmla="*/ 317 w 317"/>
              <a:gd name="T12" fmla="*/ 298 h 298"/>
            </a:gdLst>
            <a:ahLst/>
            <a:cxnLst>
              <a:cxn ang="T6">
                <a:pos x="T0" y="T1"/>
              </a:cxn>
              <a:cxn ang="T7">
                <a:pos x="T2" y="T3"/>
              </a:cxn>
              <a:cxn ang="T8">
                <a:pos x="T4" y="T5"/>
              </a:cxn>
            </a:cxnLst>
            <a:rect l="T9" t="T10" r="T11" b="T12"/>
            <a:pathLst>
              <a:path w="317" h="298">
                <a:moveTo>
                  <a:pt x="0" y="297"/>
                </a:moveTo>
                <a:lnTo>
                  <a:pt x="153" y="144"/>
                </a:lnTo>
                <a:lnTo>
                  <a:pt x="316" y="0"/>
                </a:lnTo>
              </a:path>
            </a:pathLst>
          </a:custGeom>
          <a:noFill/>
          <a:ln w="25400" cap="rnd">
            <a:solidFill>
              <a:srgbClr val="000080"/>
            </a:solidFill>
            <a:round/>
            <a:headEnd/>
            <a:tailEnd/>
          </a:ln>
        </p:spPr>
        <p:txBody>
          <a:bodyPr/>
          <a:lstStyle/>
          <a:p>
            <a:endParaRPr lang="en-US"/>
          </a:p>
        </p:txBody>
      </p:sp>
      <p:sp>
        <p:nvSpPr>
          <p:cNvPr id="76816" name="Freeform 18"/>
          <p:cNvSpPr>
            <a:spLocks/>
          </p:cNvSpPr>
          <p:nvPr/>
        </p:nvSpPr>
        <p:spPr bwMode="auto">
          <a:xfrm>
            <a:off x="4762500" y="3201988"/>
            <a:ext cx="358775" cy="473075"/>
          </a:xfrm>
          <a:custGeom>
            <a:avLst/>
            <a:gdLst>
              <a:gd name="T0" fmla="*/ 0 w 318"/>
              <a:gd name="T1" fmla="*/ 2147483647 h 270"/>
              <a:gd name="T2" fmla="*/ 2147483647 w 318"/>
              <a:gd name="T3" fmla="*/ 2147483647 h 270"/>
              <a:gd name="T4" fmla="*/ 2147483647 w 318"/>
              <a:gd name="T5" fmla="*/ 0 h 270"/>
              <a:gd name="T6" fmla="*/ 0 60000 65536"/>
              <a:gd name="T7" fmla="*/ 0 60000 65536"/>
              <a:gd name="T8" fmla="*/ 0 60000 65536"/>
              <a:gd name="T9" fmla="*/ 0 w 318"/>
              <a:gd name="T10" fmla="*/ 0 h 270"/>
              <a:gd name="T11" fmla="*/ 318 w 318"/>
              <a:gd name="T12" fmla="*/ 270 h 270"/>
            </a:gdLst>
            <a:ahLst/>
            <a:cxnLst>
              <a:cxn ang="T6">
                <a:pos x="T0" y="T1"/>
              </a:cxn>
              <a:cxn ang="T7">
                <a:pos x="T2" y="T3"/>
              </a:cxn>
              <a:cxn ang="T8">
                <a:pos x="T4" y="T5"/>
              </a:cxn>
            </a:cxnLst>
            <a:rect l="T9" t="T10" r="T11" b="T12"/>
            <a:pathLst>
              <a:path w="318" h="270">
                <a:moveTo>
                  <a:pt x="0" y="269"/>
                </a:moveTo>
                <a:lnTo>
                  <a:pt x="154" y="125"/>
                </a:lnTo>
                <a:lnTo>
                  <a:pt x="317" y="0"/>
                </a:lnTo>
              </a:path>
            </a:pathLst>
          </a:custGeom>
          <a:noFill/>
          <a:ln w="25400" cap="rnd">
            <a:solidFill>
              <a:srgbClr val="000080"/>
            </a:solidFill>
            <a:round/>
            <a:headEnd/>
            <a:tailEnd/>
          </a:ln>
        </p:spPr>
        <p:txBody>
          <a:bodyPr/>
          <a:lstStyle/>
          <a:p>
            <a:endParaRPr lang="en-US"/>
          </a:p>
        </p:txBody>
      </p:sp>
      <p:sp>
        <p:nvSpPr>
          <p:cNvPr id="76817" name="Freeform 19"/>
          <p:cNvSpPr>
            <a:spLocks/>
          </p:cNvSpPr>
          <p:nvPr/>
        </p:nvSpPr>
        <p:spPr bwMode="auto">
          <a:xfrm>
            <a:off x="5065713" y="2763838"/>
            <a:ext cx="482600" cy="504825"/>
          </a:xfrm>
          <a:custGeom>
            <a:avLst/>
            <a:gdLst>
              <a:gd name="T0" fmla="*/ 0 w 427"/>
              <a:gd name="T1" fmla="*/ 2147483647 h 289"/>
              <a:gd name="T2" fmla="*/ 2147483647 w 427"/>
              <a:gd name="T3" fmla="*/ 2147483647 h 289"/>
              <a:gd name="T4" fmla="*/ 2147483647 w 427"/>
              <a:gd name="T5" fmla="*/ 0 h 289"/>
              <a:gd name="T6" fmla="*/ 0 60000 65536"/>
              <a:gd name="T7" fmla="*/ 0 60000 65536"/>
              <a:gd name="T8" fmla="*/ 0 60000 65536"/>
              <a:gd name="T9" fmla="*/ 0 w 427"/>
              <a:gd name="T10" fmla="*/ 0 h 289"/>
              <a:gd name="T11" fmla="*/ 427 w 427"/>
              <a:gd name="T12" fmla="*/ 289 h 289"/>
            </a:gdLst>
            <a:ahLst/>
            <a:cxnLst>
              <a:cxn ang="T6">
                <a:pos x="T0" y="T1"/>
              </a:cxn>
              <a:cxn ang="T7">
                <a:pos x="T2" y="T3"/>
              </a:cxn>
              <a:cxn ang="T8">
                <a:pos x="T4" y="T5"/>
              </a:cxn>
            </a:cxnLst>
            <a:rect l="T9" t="T10" r="T11" b="T12"/>
            <a:pathLst>
              <a:path w="427" h="289">
                <a:moveTo>
                  <a:pt x="0" y="288"/>
                </a:moveTo>
                <a:lnTo>
                  <a:pt x="207" y="131"/>
                </a:lnTo>
                <a:lnTo>
                  <a:pt x="426" y="0"/>
                </a:lnTo>
              </a:path>
            </a:pathLst>
          </a:custGeom>
          <a:noFill/>
          <a:ln w="25400" cap="rnd">
            <a:solidFill>
              <a:srgbClr val="000080"/>
            </a:solidFill>
            <a:round/>
            <a:headEnd/>
            <a:tailEnd/>
          </a:ln>
        </p:spPr>
        <p:txBody>
          <a:bodyPr/>
          <a:lstStyle/>
          <a:p>
            <a:endParaRPr lang="en-US"/>
          </a:p>
        </p:txBody>
      </p:sp>
      <p:sp>
        <p:nvSpPr>
          <p:cNvPr id="76818" name="Freeform 20"/>
          <p:cNvSpPr>
            <a:spLocks/>
          </p:cNvSpPr>
          <p:nvPr/>
        </p:nvSpPr>
        <p:spPr bwMode="auto">
          <a:xfrm>
            <a:off x="5478463" y="2597150"/>
            <a:ext cx="358775" cy="236538"/>
          </a:xfrm>
          <a:custGeom>
            <a:avLst/>
            <a:gdLst>
              <a:gd name="T0" fmla="*/ 0 w 318"/>
              <a:gd name="T1" fmla="*/ 2147483647 h 135"/>
              <a:gd name="T2" fmla="*/ 2147483647 w 318"/>
              <a:gd name="T3" fmla="*/ 2147483647 h 135"/>
              <a:gd name="T4" fmla="*/ 2147483647 w 318"/>
              <a:gd name="T5" fmla="*/ 0 h 135"/>
              <a:gd name="T6" fmla="*/ 0 60000 65536"/>
              <a:gd name="T7" fmla="*/ 0 60000 65536"/>
              <a:gd name="T8" fmla="*/ 0 60000 65536"/>
              <a:gd name="T9" fmla="*/ 0 w 318"/>
              <a:gd name="T10" fmla="*/ 0 h 135"/>
              <a:gd name="T11" fmla="*/ 318 w 318"/>
              <a:gd name="T12" fmla="*/ 135 h 135"/>
            </a:gdLst>
            <a:ahLst/>
            <a:cxnLst>
              <a:cxn ang="T6">
                <a:pos x="T0" y="T1"/>
              </a:cxn>
              <a:cxn ang="T7">
                <a:pos x="T2" y="T3"/>
              </a:cxn>
              <a:cxn ang="T8">
                <a:pos x="T4" y="T5"/>
              </a:cxn>
            </a:cxnLst>
            <a:rect l="T9" t="T10" r="T11" b="T12"/>
            <a:pathLst>
              <a:path w="318" h="135">
                <a:moveTo>
                  <a:pt x="0" y="134"/>
                </a:moveTo>
                <a:lnTo>
                  <a:pt x="153" y="57"/>
                </a:lnTo>
                <a:lnTo>
                  <a:pt x="317" y="0"/>
                </a:lnTo>
              </a:path>
            </a:pathLst>
          </a:custGeom>
          <a:noFill/>
          <a:ln w="25400" cap="rnd">
            <a:solidFill>
              <a:srgbClr val="000080"/>
            </a:solidFill>
            <a:round/>
            <a:headEnd/>
            <a:tailEnd/>
          </a:ln>
        </p:spPr>
        <p:txBody>
          <a:bodyPr/>
          <a:lstStyle/>
          <a:p>
            <a:endParaRPr lang="en-US"/>
          </a:p>
        </p:txBody>
      </p:sp>
      <p:sp>
        <p:nvSpPr>
          <p:cNvPr id="76819" name="Freeform 21"/>
          <p:cNvSpPr>
            <a:spLocks/>
          </p:cNvSpPr>
          <p:nvPr/>
        </p:nvSpPr>
        <p:spPr bwMode="auto">
          <a:xfrm>
            <a:off x="5835650" y="2513013"/>
            <a:ext cx="360363" cy="87312"/>
          </a:xfrm>
          <a:custGeom>
            <a:avLst/>
            <a:gdLst>
              <a:gd name="T0" fmla="*/ 0 w 317"/>
              <a:gd name="T1" fmla="*/ 2147483647 h 49"/>
              <a:gd name="T2" fmla="*/ 2147483647 w 317"/>
              <a:gd name="T3" fmla="*/ 2147483647 h 49"/>
              <a:gd name="T4" fmla="*/ 2147483647 w 317"/>
              <a:gd name="T5" fmla="*/ 2147483647 h 49"/>
              <a:gd name="T6" fmla="*/ 2147483647 w 317"/>
              <a:gd name="T7" fmla="*/ 0 h 49"/>
              <a:gd name="T8" fmla="*/ 0 60000 65536"/>
              <a:gd name="T9" fmla="*/ 0 60000 65536"/>
              <a:gd name="T10" fmla="*/ 0 60000 65536"/>
              <a:gd name="T11" fmla="*/ 0 60000 65536"/>
              <a:gd name="T12" fmla="*/ 0 w 317"/>
              <a:gd name="T13" fmla="*/ 0 h 49"/>
              <a:gd name="T14" fmla="*/ 317 w 317"/>
              <a:gd name="T15" fmla="*/ 49 h 49"/>
            </a:gdLst>
            <a:ahLst/>
            <a:cxnLst>
              <a:cxn ang="T8">
                <a:pos x="T0" y="T1"/>
              </a:cxn>
              <a:cxn ang="T9">
                <a:pos x="T2" y="T3"/>
              </a:cxn>
              <a:cxn ang="T10">
                <a:pos x="T4" y="T5"/>
              </a:cxn>
              <a:cxn ang="T11">
                <a:pos x="T6" y="T7"/>
              </a:cxn>
            </a:cxnLst>
            <a:rect l="T12" t="T13" r="T14" b="T15"/>
            <a:pathLst>
              <a:path w="317" h="49">
                <a:moveTo>
                  <a:pt x="0" y="48"/>
                </a:moveTo>
                <a:lnTo>
                  <a:pt x="76" y="29"/>
                </a:lnTo>
                <a:lnTo>
                  <a:pt x="153" y="19"/>
                </a:lnTo>
                <a:lnTo>
                  <a:pt x="316" y="0"/>
                </a:lnTo>
              </a:path>
            </a:pathLst>
          </a:custGeom>
          <a:noFill/>
          <a:ln w="25400" cap="rnd">
            <a:solidFill>
              <a:srgbClr val="000080"/>
            </a:solidFill>
            <a:round/>
            <a:headEnd/>
            <a:tailEnd/>
          </a:ln>
        </p:spPr>
        <p:txBody>
          <a:bodyPr/>
          <a:lstStyle/>
          <a:p>
            <a:endParaRPr lang="en-US"/>
          </a:p>
        </p:txBody>
      </p:sp>
      <p:sp>
        <p:nvSpPr>
          <p:cNvPr id="76820" name="Freeform 22"/>
          <p:cNvSpPr>
            <a:spLocks/>
          </p:cNvSpPr>
          <p:nvPr/>
        </p:nvSpPr>
        <p:spPr bwMode="auto">
          <a:xfrm>
            <a:off x="6192838" y="2463800"/>
            <a:ext cx="360362" cy="52388"/>
          </a:xfrm>
          <a:custGeom>
            <a:avLst/>
            <a:gdLst>
              <a:gd name="T0" fmla="*/ 0 w 318"/>
              <a:gd name="T1" fmla="*/ 2147483647 h 30"/>
              <a:gd name="T2" fmla="*/ 2147483647 w 318"/>
              <a:gd name="T3" fmla="*/ 2147483647 h 30"/>
              <a:gd name="T4" fmla="*/ 2147483647 w 318"/>
              <a:gd name="T5" fmla="*/ 0 h 30"/>
              <a:gd name="T6" fmla="*/ 0 60000 65536"/>
              <a:gd name="T7" fmla="*/ 0 60000 65536"/>
              <a:gd name="T8" fmla="*/ 0 60000 65536"/>
              <a:gd name="T9" fmla="*/ 0 w 318"/>
              <a:gd name="T10" fmla="*/ 0 h 30"/>
              <a:gd name="T11" fmla="*/ 318 w 318"/>
              <a:gd name="T12" fmla="*/ 30 h 30"/>
            </a:gdLst>
            <a:ahLst/>
            <a:cxnLst>
              <a:cxn ang="T6">
                <a:pos x="T0" y="T1"/>
              </a:cxn>
              <a:cxn ang="T7">
                <a:pos x="T2" y="T3"/>
              </a:cxn>
              <a:cxn ang="T8">
                <a:pos x="T4" y="T5"/>
              </a:cxn>
            </a:cxnLst>
            <a:rect l="T9" t="T10" r="T11" b="T12"/>
            <a:pathLst>
              <a:path w="318" h="30">
                <a:moveTo>
                  <a:pt x="0" y="29"/>
                </a:moveTo>
                <a:lnTo>
                  <a:pt x="154" y="10"/>
                </a:lnTo>
                <a:lnTo>
                  <a:pt x="317" y="0"/>
                </a:lnTo>
              </a:path>
            </a:pathLst>
          </a:custGeom>
          <a:noFill/>
          <a:ln w="25400" cap="rnd">
            <a:solidFill>
              <a:srgbClr val="000080"/>
            </a:solidFill>
            <a:round/>
            <a:headEnd/>
            <a:tailEnd/>
          </a:ln>
        </p:spPr>
        <p:txBody>
          <a:bodyPr/>
          <a:lstStyle/>
          <a:p>
            <a:endParaRPr lang="en-US"/>
          </a:p>
        </p:txBody>
      </p:sp>
      <p:sp>
        <p:nvSpPr>
          <p:cNvPr id="76821" name="Freeform 23"/>
          <p:cNvSpPr>
            <a:spLocks/>
          </p:cNvSpPr>
          <p:nvPr/>
        </p:nvSpPr>
        <p:spPr bwMode="auto">
          <a:xfrm>
            <a:off x="2614613" y="5300663"/>
            <a:ext cx="360362" cy="85725"/>
          </a:xfrm>
          <a:custGeom>
            <a:avLst/>
            <a:gdLst>
              <a:gd name="T0" fmla="*/ 0 w 318"/>
              <a:gd name="T1" fmla="*/ 2147483647 h 49"/>
              <a:gd name="T2" fmla="*/ 2147483647 w 318"/>
              <a:gd name="T3" fmla="*/ 2147483647 h 49"/>
              <a:gd name="T4" fmla="*/ 2147483647 w 318"/>
              <a:gd name="T5" fmla="*/ 0 h 49"/>
              <a:gd name="T6" fmla="*/ 0 60000 65536"/>
              <a:gd name="T7" fmla="*/ 0 60000 65536"/>
              <a:gd name="T8" fmla="*/ 0 60000 65536"/>
              <a:gd name="T9" fmla="*/ 0 w 318"/>
              <a:gd name="T10" fmla="*/ 0 h 49"/>
              <a:gd name="T11" fmla="*/ 318 w 318"/>
              <a:gd name="T12" fmla="*/ 49 h 49"/>
            </a:gdLst>
            <a:ahLst/>
            <a:cxnLst>
              <a:cxn ang="T6">
                <a:pos x="T0" y="T1"/>
              </a:cxn>
              <a:cxn ang="T7">
                <a:pos x="T2" y="T3"/>
              </a:cxn>
              <a:cxn ang="T8">
                <a:pos x="T4" y="T5"/>
              </a:cxn>
            </a:cxnLst>
            <a:rect l="T9" t="T10" r="T11" b="T12"/>
            <a:pathLst>
              <a:path w="318" h="49">
                <a:moveTo>
                  <a:pt x="0" y="48"/>
                </a:moveTo>
                <a:lnTo>
                  <a:pt x="153" y="29"/>
                </a:lnTo>
                <a:lnTo>
                  <a:pt x="317" y="0"/>
                </a:lnTo>
              </a:path>
            </a:pathLst>
          </a:custGeom>
          <a:noFill/>
          <a:ln w="25400" cap="rnd">
            <a:solidFill>
              <a:schemeClr val="hlink"/>
            </a:solidFill>
            <a:round/>
            <a:headEnd/>
            <a:tailEnd/>
          </a:ln>
        </p:spPr>
        <p:txBody>
          <a:bodyPr/>
          <a:lstStyle/>
          <a:p>
            <a:endParaRPr lang="en-US"/>
          </a:p>
        </p:txBody>
      </p:sp>
      <p:sp>
        <p:nvSpPr>
          <p:cNvPr id="76822" name="Freeform 24"/>
          <p:cNvSpPr>
            <a:spLocks/>
          </p:cNvSpPr>
          <p:nvPr/>
        </p:nvSpPr>
        <p:spPr bwMode="auto">
          <a:xfrm>
            <a:off x="2973388" y="5183188"/>
            <a:ext cx="357187" cy="119062"/>
          </a:xfrm>
          <a:custGeom>
            <a:avLst/>
            <a:gdLst>
              <a:gd name="T0" fmla="*/ 0 w 317"/>
              <a:gd name="T1" fmla="*/ 2147483647 h 68"/>
              <a:gd name="T2" fmla="*/ 2147483647 w 317"/>
              <a:gd name="T3" fmla="*/ 2147483647 h 68"/>
              <a:gd name="T4" fmla="*/ 2147483647 w 317"/>
              <a:gd name="T5" fmla="*/ 0 h 68"/>
              <a:gd name="T6" fmla="*/ 0 60000 65536"/>
              <a:gd name="T7" fmla="*/ 0 60000 65536"/>
              <a:gd name="T8" fmla="*/ 0 60000 65536"/>
              <a:gd name="T9" fmla="*/ 0 w 317"/>
              <a:gd name="T10" fmla="*/ 0 h 68"/>
              <a:gd name="T11" fmla="*/ 317 w 317"/>
              <a:gd name="T12" fmla="*/ 68 h 68"/>
            </a:gdLst>
            <a:ahLst/>
            <a:cxnLst>
              <a:cxn ang="T6">
                <a:pos x="T0" y="T1"/>
              </a:cxn>
              <a:cxn ang="T7">
                <a:pos x="T2" y="T3"/>
              </a:cxn>
              <a:cxn ang="T8">
                <a:pos x="T4" y="T5"/>
              </a:cxn>
            </a:cxnLst>
            <a:rect l="T9" t="T10" r="T11" b="T12"/>
            <a:pathLst>
              <a:path w="317" h="68">
                <a:moveTo>
                  <a:pt x="0" y="67"/>
                </a:moveTo>
                <a:lnTo>
                  <a:pt x="153" y="39"/>
                </a:lnTo>
                <a:lnTo>
                  <a:pt x="316" y="0"/>
                </a:lnTo>
              </a:path>
            </a:pathLst>
          </a:custGeom>
          <a:noFill/>
          <a:ln w="25400" cap="rnd">
            <a:solidFill>
              <a:schemeClr val="hlink"/>
            </a:solidFill>
            <a:round/>
            <a:headEnd/>
            <a:tailEnd/>
          </a:ln>
        </p:spPr>
        <p:txBody>
          <a:bodyPr/>
          <a:lstStyle/>
          <a:p>
            <a:endParaRPr lang="en-US"/>
          </a:p>
        </p:txBody>
      </p:sp>
      <p:sp>
        <p:nvSpPr>
          <p:cNvPr id="76823" name="Freeform 25"/>
          <p:cNvSpPr>
            <a:spLocks/>
          </p:cNvSpPr>
          <p:nvPr/>
        </p:nvSpPr>
        <p:spPr bwMode="auto">
          <a:xfrm>
            <a:off x="3330575" y="4967288"/>
            <a:ext cx="358775" cy="217487"/>
          </a:xfrm>
          <a:custGeom>
            <a:avLst/>
            <a:gdLst>
              <a:gd name="T0" fmla="*/ 0 w 318"/>
              <a:gd name="T1" fmla="*/ 2147483647 h 125"/>
              <a:gd name="T2" fmla="*/ 2147483647 w 318"/>
              <a:gd name="T3" fmla="*/ 2147483647 h 125"/>
              <a:gd name="T4" fmla="*/ 2147483647 w 318"/>
              <a:gd name="T5" fmla="*/ 2147483647 h 125"/>
              <a:gd name="T6" fmla="*/ 2147483647 w 318"/>
              <a:gd name="T7" fmla="*/ 0 h 125"/>
              <a:gd name="T8" fmla="*/ 0 60000 65536"/>
              <a:gd name="T9" fmla="*/ 0 60000 65536"/>
              <a:gd name="T10" fmla="*/ 0 60000 65536"/>
              <a:gd name="T11" fmla="*/ 0 60000 65536"/>
              <a:gd name="T12" fmla="*/ 0 w 318"/>
              <a:gd name="T13" fmla="*/ 0 h 125"/>
              <a:gd name="T14" fmla="*/ 318 w 318"/>
              <a:gd name="T15" fmla="*/ 125 h 125"/>
            </a:gdLst>
            <a:ahLst/>
            <a:cxnLst>
              <a:cxn ang="T8">
                <a:pos x="T0" y="T1"/>
              </a:cxn>
              <a:cxn ang="T9">
                <a:pos x="T2" y="T3"/>
              </a:cxn>
              <a:cxn ang="T10">
                <a:pos x="T4" y="T5"/>
              </a:cxn>
              <a:cxn ang="T11">
                <a:pos x="T6" y="T7"/>
              </a:cxn>
            </a:cxnLst>
            <a:rect l="T12" t="T13" r="T14" b="T15"/>
            <a:pathLst>
              <a:path w="318" h="125">
                <a:moveTo>
                  <a:pt x="0" y="124"/>
                </a:moveTo>
                <a:lnTo>
                  <a:pt x="154" y="76"/>
                </a:lnTo>
                <a:lnTo>
                  <a:pt x="240" y="38"/>
                </a:lnTo>
                <a:lnTo>
                  <a:pt x="317" y="0"/>
                </a:lnTo>
              </a:path>
            </a:pathLst>
          </a:custGeom>
          <a:noFill/>
          <a:ln w="25400" cap="rnd">
            <a:solidFill>
              <a:schemeClr val="hlink"/>
            </a:solidFill>
            <a:round/>
            <a:headEnd/>
            <a:tailEnd/>
          </a:ln>
        </p:spPr>
        <p:txBody>
          <a:bodyPr/>
          <a:lstStyle/>
          <a:p>
            <a:endParaRPr lang="en-US"/>
          </a:p>
        </p:txBody>
      </p:sp>
      <p:sp>
        <p:nvSpPr>
          <p:cNvPr id="76824" name="Freeform 26"/>
          <p:cNvSpPr>
            <a:spLocks/>
          </p:cNvSpPr>
          <p:nvPr/>
        </p:nvSpPr>
        <p:spPr bwMode="auto">
          <a:xfrm>
            <a:off x="3689350" y="4546600"/>
            <a:ext cx="358775" cy="420688"/>
          </a:xfrm>
          <a:custGeom>
            <a:avLst/>
            <a:gdLst>
              <a:gd name="T0" fmla="*/ 0 w 318"/>
              <a:gd name="T1" fmla="*/ 2147483647 h 241"/>
              <a:gd name="T2" fmla="*/ 2147483647 w 318"/>
              <a:gd name="T3" fmla="*/ 2147483647 h 241"/>
              <a:gd name="T4" fmla="*/ 2147483647 w 318"/>
              <a:gd name="T5" fmla="*/ 2147483647 h 241"/>
              <a:gd name="T6" fmla="*/ 2147483647 w 318"/>
              <a:gd name="T7" fmla="*/ 0 h 241"/>
              <a:gd name="T8" fmla="*/ 0 60000 65536"/>
              <a:gd name="T9" fmla="*/ 0 60000 65536"/>
              <a:gd name="T10" fmla="*/ 0 60000 65536"/>
              <a:gd name="T11" fmla="*/ 0 60000 65536"/>
              <a:gd name="T12" fmla="*/ 0 w 318"/>
              <a:gd name="T13" fmla="*/ 0 h 241"/>
              <a:gd name="T14" fmla="*/ 318 w 318"/>
              <a:gd name="T15" fmla="*/ 241 h 241"/>
            </a:gdLst>
            <a:ahLst/>
            <a:cxnLst>
              <a:cxn ang="T8">
                <a:pos x="T0" y="T1"/>
              </a:cxn>
              <a:cxn ang="T9">
                <a:pos x="T2" y="T3"/>
              </a:cxn>
              <a:cxn ang="T10">
                <a:pos x="T4" y="T5"/>
              </a:cxn>
              <a:cxn ang="T11">
                <a:pos x="T6" y="T7"/>
              </a:cxn>
            </a:cxnLst>
            <a:rect l="T12" t="T13" r="T14" b="T15"/>
            <a:pathLst>
              <a:path w="318" h="241">
                <a:moveTo>
                  <a:pt x="0" y="240"/>
                </a:moveTo>
                <a:lnTo>
                  <a:pt x="77" y="192"/>
                </a:lnTo>
                <a:lnTo>
                  <a:pt x="154" y="134"/>
                </a:lnTo>
                <a:lnTo>
                  <a:pt x="317" y="0"/>
                </a:lnTo>
              </a:path>
            </a:pathLst>
          </a:custGeom>
          <a:noFill/>
          <a:ln w="25400" cap="rnd">
            <a:solidFill>
              <a:schemeClr val="hlink"/>
            </a:solidFill>
            <a:round/>
            <a:headEnd/>
            <a:tailEnd/>
          </a:ln>
        </p:spPr>
        <p:txBody>
          <a:bodyPr/>
          <a:lstStyle/>
          <a:p>
            <a:endParaRPr lang="en-US"/>
          </a:p>
        </p:txBody>
      </p:sp>
      <p:sp>
        <p:nvSpPr>
          <p:cNvPr id="76825" name="Freeform 27"/>
          <p:cNvSpPr>
            <a:spLocks/>
          </p:cNvSpPr>
          <p:nvPr/>
        </p:nvSpPr>
        <p:spPr bwMode="auto">
          <a:xfrm>
            <a:off x="4046538" y="4025900"/>
            <a:ext cx="358775" cy="522288"/>
          </a:xfrm>
          <a:custGeom>
            <a:avLst/>
            <a:gdLst>
              <a:gd name="T0" fmla="*/ 0 w 318"/>
              <a:gd name="T1" fmla="*/ 2147483647 h 299"/>
              <a:gd name="T2" fmla="*/ 2147483647 w 318"/>
              <a:gd name="T3" fmla="*/ 2147483647 h 299"/>
              <a:gd name="T4" fmla="*/ 2147483647 w 318"/>
              <a:gd name="T5" fmla="*/ 2147483647 h 299"/>
              <a:gd name="T6" fmla="*/ 2147483647 w 318"/>
              <a:gd name="T7" fmla="*/ 0 h 299"/>
              <a:gd name="T8" fmla="*/ 0 60000 65536"/>
              <a:gd name="T9" fmla="*/ 0 60000 65536"/>
              <a:gd name="T10" fmla="*/ 0 60000 65536"/>
              <a:gd name="T11" fmla="*/ 0 60000 65536"/>
              <a:gd name="T12" fmla="*/ 0 w 318"/>
              <a:gd name="T13" fmla="*/ 0 h 299"/>
              <a:gd name="T14" fmla="*/ 318 w 318"/>
              <a:gd name="T15" fmla="*/ 299 h 299"/>
            </a:gdLst>
            <a:ahLst/>
            <a:cxnLst>
              <a:cxn ang="T8">
                <a:pos x="T0" y="T1"/>
              </a:cxn>
              <a:cxn ang="T9">
                <a:pos x="T2" y="T3"/>
              </a:cxn>
              <a:cxn ang="T10">
                <a:pos x="T4" y="T5"/>
              </a:cxn>
              <a:cxn ang="T11">
                <a:pos x="T6" y="T7"/>
              </a:cxn>
            </a:cxnLst>
            <a:rect l="T12" t="T13" r="T14" b="T15"/>
            <a:pathLst>
              <a:path w="318" h="299">
                <a:moveTo>
                  <a:pt x="0" y="298"/>
                </a:moveTo>
                <a:lnTo>
                  <a:pt x="153" y="163"/>
                </a:lnTo>
                <a:lnTo>
                  <a:pt x="240" y="87"/>
                </a:lnTo>
                <a:lnTo>
                  <a:pt x="317" y="0"/>
                </a:lnTo>
              </a:path>
            </a:pathLst>
          </a:custGeom>
          <a:noFill/>
          <a:ln w="25400" cap="rnd">
            <a:solidFill>
              <a:schemeClr val="hlink"/>
            </a:solidFill>
            <a:round/>
            <a:headEnd/>
            <a:tailEnd/>
          </a:ln>
        </p:spPr>
        <p:txBody>
          <a:bodyPr/>
          <a:lstStyle/>
          <a:p>
            <a:endParaRPr lang="en-US"/>
          </a:p>
        </p:txBody>
      </p:sp>
      <p:sp>
        <p:nvSpPr>
          <p:cNvPr id="76826" name="Freeform 28"/>
          <p:cNvSpPr>
            <a:spLocks/>
          </p:cNvSpPr>
          <p:nvPr/>
        </p:nvSpPr>
        <p:spPr bwMode="auto">
          <a:xfrm>
            <a:off x="4403725" y="3098800"/>
            <a:ext cx="384175" cy="927100"/>
          </a:xfrm>
          <a:custGeom>
            <a:avLst/>
            <a:gdLst>
              <a:gd name="T0" fmla="*/ 0 w 339"/>
              <a:gd name="T1" fmla="*/ 2147483647 h 530"/>
              <a:gd name="T2" fmla="*/ 2147483647 w 339"/>
              <a:gd name="T3" fmla="*/ 2147483647 h 530"/>
              <a:gd name="T4" fmla="*/ 2147483647 w 339"/>
              <a:gd name="T5" fmla="*/ 2147483647 h 530"/>
              <a:gd name="T6" fmla="*/ 2147483647 w 339"/>
              <a:gd name="T7" fmla="*/ 0 h 530"/>
              <a:gd name="T8" fmla="*/ 0 60000 65536"/>
              <a:gd name="T9" fmla="*/ 0 60000 65536"/>
              <a:gd name="T10" fmla="*/ 0 60000 65536"/>
              <a:gd name="T11" fmla="*/ 0 60000 65536"/>
              <a:gd name="T12" fmla="*/ 0 w 339"/>
              <a:gd name="T13" fmla="*/ 0 h 530"/>
              <a:gd name="T14" fmla="*/ 339 w 339"/>
              <a:gd name="T15" fmla="*/ 530 h 530"/>
            </a:gdLst>
            <a:ahLst/>
            <a:cxnLst>
              <a:cxn ang="T8">
                <a:pos x="T0" y="T1"/>
              </a:cxn>
              <a:cxn ang="T9">
                <a:pos x="T2" y="T3"/>
              </a:cxn>
              <a:cxn ang="T10">
                <a:pos x="T4" y="T5"/>
              </a:cxn>
              <a:cxn ang="T11">
                <a:pos x="T6" y="T7"/>
              </a:cxn>
            </a:cxnLst>
            <a:rect l="T12" t="T13" r="T14" b="T15"/>
            <a:pathLst>
              <a:path w="339" h="530">
                <a:moveTo>
                  <a:pt x="0" y="529"/>
                </a:moveTo>
                <a:lnTo>
                  <a:pt x="81" y="406"/>
                </a:lnTo>
                <a:lnTo>
                  <a:pt x="164" y="271"/>
                </a:lnTo>
                <a:lnTo>
                  <a:pt x="338" y="0"/>
                </a:lnTo>
              </a:path>
            </a:pathLst>
          </a:custGeom>
          <a:noFill/>
          <a:ln w="25400" cap="rnd">
            <a:solidFill>
              <a:schemeClr val="hlink"/>
            </a:solidFill>
            <a:round/>
            <a:headEnd/>
            <a:tailEnd/>
          </a:ln>
        </p:spPr>
        <p:txBody>
          <a:bodyPr/>
          <a:lstStyle/>
          <a:p>
            <a:endParaRPr lang="en-US"/>
          </a:p>
        </p:txBody>
      </p:sp>
      <p:sp>
        <p:nvSpPr>
          <p:cNvPr id="76827" name="Freeform 29"/>
          <p:cNvSpPr>
            <a:spLocks/>
          </p:cNvSpPr>
          <p:nvPr/>
        </p:nvSpPr>
        <p:spPr bwMode="auto">
          <a:xfrm>
            <a:off x="2614613" y="5318125"/>
            <a:ext cx="360362" cy="68263"/>
          </a:xfrm>
          <a:custGeom>
            <a:avLst/>
            <a:gdLst>
              <a:gd name="T0" fmla="*/ 0 w 318"/>
              <a:gd name="T1" fmla="*/ 2147483647 h 39"/>
              <a:gd name="T2" fmla="*/ 2147483647 w 318"/>
              <a:gd name="T3" fmla="*/ 2147483647 h 39"/>
              <a:gd name="T4" fmla="*/ 2147483647 w 318"/>
              <a:gd name="T5" fmla="*/ 0 h 39"/>
              <a:gd name="T6" fmla="*/ 0 60000 65536"/>
              <a:gd name="T7" fmla="*/ 0 60000 65536"/>
              <a:gd name="T8" fmla="*/ 0 60000 65536"/>
              <a:gd name="T9" fmla="*/ 0 w 318"/>
              <a:gd name="T10" fmla="*/ 0 h 39"/>
              <a:gd name="T11" fmla="*/ 318 w 318"/>
              <a:gd name="T12" fmla="*/ 39 h 39"/>
            </a:gdLst>
            <a:ahLst/>
            <a:cxnLst>
              <a:cxn ang="T6">
                <a:pos x="T0" y="T1"/>
              </a:cxn>
              <a:cxn ang="T7">
                <a:pos x="T2" y="T3"/>
              </a:cxn>
              <a:cxn ang="T8">
                <a:pos x="T4" y="T5"/>
              </a:cxn>
            </a:cxnLst>
            <a:rect l="T9" t="T10" r="T11" b="T12"/>
            <a:pathLst>
              <a:path w="318" h="39">
                <a:moveTo>
                  <a:pt x="0" y="38"/>
                </a:moveTo>
                <a:lnTo>
                  <a:pt x="153" y="19"/>
                </a:lnTo>
                <a:lnTo>
                  <a:pt x="317" y="0"/>
                </a:lnTo>
              </a:path>
            </a:pathLst>
          </a:custGeom>
          <a:noFill/>
          <a:ln w="25400" cap="rnd">
            <a:solidFill>
              <a:srgbClr val="008000"/>
            </a:solidFill>
            <a:round/>
            <a:headEnd/>
            <a:tailEnd/>
          </a:ln>
        </p:spPr>
        <p:txBody>
          <a:bodyPr/>
          <a:lstStyle/>
          <a:p>
            <a:endParaRPr lang="en-US"/>
          </a:p>
        </p:txBody>
      </p:sp>
      <p:sp>
        <p:nvSpPr>
          <p:cNvPr id="76828" name="Freeform 30"/>
          <p:cNvSpPr>
            <a:spLocks/>
          </p:cNvSpPr>
          <p:nvPr/>
        </p:nvSpPr>
        <p:spPr bwMode="auto">
          <a:xfrm>
            <a:off x="2973388" y="5216525"/>
            <a:ext cx="357187" cy="103188"/>
          </a:xfrm>
          <a:custGeom>
            <a:avLst/>
            <a:gdLst>
              <a:gd name="T0" fmla="*/ 0 w 317"/>
              <a:gd name="T1" fmla="*/ 2147483647 h 59"/>
              <a:gd name="T2" fmla="*/ 2147483647 w 317"/>
              <a:gd name="T3" fmla="*/ 2147483647 h 59"/>
              <a:gd name="T4" fmla="*/ 2147483647 w 317"/>
              <a:gd name="T5" fmla="*/ 0 h 59"/>
              <a:gd name="T6" fmla="*/ 0 60000 65536"/>
              <a:gd name="T7" fmla="*/ 0 60000 65536"/>
              <a:gd name="T8" fmla="*/ 0 60000 65536"/>
              <a:gd name="T9" fmla="*/ 0 w 317"/>
              <a:gd name="T10" fmla="*/ 0 h 59"/>
              <a:gd name="T11" fmla="*/ 317 w 317"/>
              <a:gd name="T12" fmla="*/ 59 h 59"/>
            </a:gdLst>
            <a:ahLst/>
            <a:cxnLst>
              <a:cxn ang="T6">
                <a:pos x="T0" y="T1"/>
              </a:cxn>
              <a:cxn ang="T7">
                <a:pos x="T2" y="T3"/>
              </a:cxn>
              <a:cxn ang="T8">
                <a:pos x="T4" y="T5"/>
              </a:cxn>
            </a:cxnLst>
            <a:rect l="T9" t="T10" r="T11" b="T12"/>
            <a:pathLst>
              <a:path w="317" h="59">
                <a:moveTo>
                  <a:pt x="0" y="58"/>
                </a:moveTo>
                <a:lnTo>
                  <a:pt x="153" y="29"/>
                </a:lnTo>
                <a:lnTo>
                  <a:pt x="316" y="0"/>
                </a:lnTo>
              </a:path>
            </a:pathLst>
          </a:custGeom>
          <a:noFill/>
          <a:ln w="25400" cap="rnd">
            <a:solidFill>
              <a:srgbClr val="008000"/>
            </a:solidFill>
            <a:round/>
            <a:headEnd/>
            <a:tailEnd/>
          </a:ln>
        </p:spPr>
        <p:txBody>
          <a:bodyPr/>
          <a:lstStyle/>
          <a:p>
            <a:endParaRPr lang="en-US"/>
          </a:p>
        </p:txBody>
      </p:sp>
      <p:sp>
        <p:nvSpPr>
          <p:cNvPr id="76829" name="Freeform 31"/>
          <p:cNvSpPr>
            <a:spLocks/>
          </p:cNvSpPr>
          <p:nvPr/>
        </p:nvSpPr>
        <p:spPr bwMode="auto">
          <a:xfrm>
            <a:off x="3330575" y="5051425"/>
            <a:ext cx="358775" cy="168275"/>
          </a:xfrm>
          <a:custGeom>
            <a:avLst/>
            <a:gdLst>
              <a:gd name="T0" fmla="*/ 0 w 318"/>
              <a:gd name="T1" fmla="*/ 2147483647 h 96"/>
              <a:gd name="T2" fmla="*/ 2147483647 w 318"/>
              <a:gd name="T3" fmla="*/ 2147483647 h 96"/>
              <a:gd name="T4" fmla="*/ 2147483647 w 318"/>
              <a:gd name="T5" fmla="*/ 2147483647 h 96"/>
              <a:gd name="T6" fmla="*/ 2147483647 w 318"/>
              <a:gd name="T7" fmla="*/ 0 h 96"/>
              <a:gd name="T8" fmla="*/ 0 60000 65536"/>
              <a:gd name="T9" fmla="*/ 0 60000 65536"/>
              <a:gd name="T10" fmla="*/ 0 60000 65536"/>
              <a:gd name="T11" fmla="*/ 0 60000 65536"/>
              <a:gd name="T12" fmla="*/ 0 w 318"/>
              <a:gd name="T13" fmla="*/ 0 h 96"/>
              <a:gd name="T14" fmla="*/ 318 w 318"/>
              <a:gd name="T15" fmla="*/ 96 h 96"/>
            </a:gdLst>
            <a:ahLst/>
            <a:cxnLst>
              <a:cxn ang="T8">
                <a:pos x="T0" y="T1"/>
              </a:cxn>
              <a:cxn ang="T9">
                <a:pos x="T2" y="T3"/>
              </a:cxn>
              <a:cxn ang="T10">
                <a:pos x="T4" y="T5"/>
              </a:cxn>
              <a:cxn ang="T11">
                <a:pos x="T6" y="T7"/>
              </a:cxn>
            </a:cxnLst>
            <a:rect l="T12" t="T13" r="T14" b="T15"/>
            <a:pathLst>
              <a:path w="318" h="96">
                <a:moveTo>
                  <a:pt x="0" y="95"/>
                </a:moveTo>
                <a:lnTo>
                  <a:pt x="154" y="57"/>
                </a:lnTo>
                <a:lnTo>
                  <a:pt x="240" y="28"/>
                </a:lnTo>
                <a:lnTo>
                  <a:pt x="317" y="0"/>
                </a:lnTo>
              </a:path>
            </a:pathLst>
          </a:custGeom>
          <a:noFill/>
          <a:ln w="25400" cap="rnd">
            <a:solidFill>
              <a:srgbClr val="008000"/>
            </a:solidFill>
            <a:round/>
            <a:headEnd/>
            <a:tailEnd/>
          </a:ln>
        </p:spPr>
        <p:txBody>
          <a:bodyPr/>
          <a:lstStyle/>
          <a:p>
            <a:endParaRPr lang="en-US"/>
          </a:p>
        </p:txBody>
      </p:sp>
      <p:sp>
        <p:nvSpPr>
          <p:cNvPr id="76830" name="Freeform 32"/>
          <p:cNvSpPr>
            <a:spLocks/>
          </p:cNvSpPr>
          <p:nvPr/>
        </p:nvSpPr>
        <p:spPr bwMode="auto">
          <a:xfrm>
            <a:off x="3689350" y="4730750"/>
            <a:ext cx="358775" cy="320675"/>
          </a:xfrm>
          <a:custGeom>
            <a:avLst/>
            <a:gdLst>
              <a:gd name="T0" fmla="*/ 0 w 318"/>
              <a:gd name="T1" fmla="*/ 2147483647 h 184"/>
              <a:gd name="T2" fmla="*/ 2147483647 w 318"/>
              <a:gd name="T3" fmla="*/ 2147483647 h 184"/>
              <a:gd name="T4" fmla="*/ 2147483647 w 318"/>
              <a:gd name="T5" fmla="*/ 2147483647 h 184"/>
              <a:gd name="T6" fmla="*/ 2147483647 w 318"/>
              <a:gd name="T7" fmla="*/ 0 h 184"/>
              <a:gd name="T8" fmla="*/ 0 60000 65536"/>
              <a:gd name="T9" fmla="*/ 0 60000 65536"/>
              <a:gd name="T10" fmla="*/ 0 60000 65536"/>
              <a:gd name="T11" fmla="*/ 0 60000 65536"/>
              <a:gd name="T12" fmla="*/ 0 w 318"/>
              <a:gd name="T13" fmla="*/ 0 h 184"/>
              <a:gd name="T14" fmla="*/ 318 w 318"/>
              <a:gd name="T15" fmla="*/ 184 h 184"/>
            </a:gdLst>
            <a:ahLst/>
            <a:cxnLst>
              <a:cxn ang="T8">
                <a:pos x="T0" y="T1"/>
              </a:cxn>
              <a:cxn ang="T9">
                <a:pos x="T2" y="T3"/>
              </a:cxn>
              <a:cxn ang="T10">
                <a:pos x="T4" y="T5"/>
              </a:cxn>
              <a:cxn ang="T11">
                <a:pos x="T6" y="T7"/>
              </a:cxn>
            </a:cxnLst>
            <a:rect l="T12" t="T13" r="T14" b="T15"/>
            <a:pathLst>
              <a:path w="318" h="184">
                <a:moveTo>
                  <a:pt x="0" y="183"/>
                </a:moveTo>
                <a:lnTo>
                  <a:pt x="77" y="144"/>
                </a:lnTo>
                <a:lnTo>
                  <a:pt x="154" y="96"/>
                </a:lnTo>
                <a:lnTo>
                  <a:pt x="317" y="0"/>
                </a:lnTo>
              </a:path>
            </a:pathLst>
          </a:custGeom>
          <a:noFill/>
          <a:ln w="25400" cap="rnd">
            <a:solidFill>
              <a:srgbClr val="008000"/>
            </a:solidFill>
            <a:round/>
            <a:headEnd/>
            <a:tailEnd/>
          </a:ln>
        </p:spPr>
        <p:txBody>
          <a:bodyPr/>
          <a:lstStyle/>
          <a:p>
            <a:endParaRPr lang="en-US"/>
          </a:p>
        </p:txBody>
      </p:sp>
      <p:sp>
        <p:nvSpPr>
          <p:cNvPr id="76831" name="Freeform 33"/>
          <p:cNvSpPr>
            <a:spLocks/>
          </p:cNvSpPr>
          <p:nvPr/>
        </p:nvSpPr>
        <p:spPr bwMode="auto">
          <a:xfrm>
            <a:off x="4046538" y="4346575"/>
            <a:ext cx="358775" cy="384175"/>
          </a:xfrm>
          <a:custGeom>
            <a:avLst/>
            <a:gdLst>
              <a:gd name="T0" fmla="*/ 0 w 318"/>
              <a:gd name="T1" fmla="*/ 2147483647 h 221"/>
              <a:gd name="T2" fmla="*/ 2147483647 w 318"/>
              <a:gd name="T3" fmla="*/ 2147483647 h 221"/>
              <a:gd name="T4" fmla="*/ 2147483647 w 318"/>
              <a:gd name="T5" fmla="*/ 0 h 221"/>
              <a:gd name="T6" fmla="*/ 0 60000 65536"/>
              <a:gd name="T7" fmla="*/ 0 60000 65536"/>
              <a:gd name="T8" fmla="*/ 0 60000 65536"/>
              <a:gd name="T9" fmla="*/ 0 w 318"/>
              <a:gd name="T10" fmla="*/ 0 h 221"/>
              <a:gd name="T11" fmla="*/ 318 w 318"/>
              <a:gd name="T12" fmla="*/ 221 h 221"/>
            </a:gdLst>
            <a:ahLst/>
            <a:cxnLst>
              <a:cxn ang="T6">
                <a:pos x="T0" y="T1"/>
              </a:cxn>
              <a:cxn ang="T7">
                <a:pos x="T2" y="T3"/>
              </a:cxn>
              <a:cxn ang="T8">
                <a:pos x="T4" y="T5"/>
              </a:cxn>
            </a:cxnLst>
            <a:rect l="T9" t="T10" r="T11" b="T12"/>
            <a:pathLst>
              <a:path w="318" h="221">
                <a:moveTo>
                  <a:pt x="0" y="220"/>
                </a:moveTo>
                <a:lnTo>
                  <a:pt x="153" y="115"/>
                </a:lnTo>
                <a:lnTo>
                  <a:pt x="317" y="0"/>
                </a:lnTo>
              </a:path>
            </a:pathLst>
          </a:custGeom>
          <a:noFill/>
          <a:ln w="25400" cap="rnd">
            <a:solidFill>
              <a:srgbClr val="008000"/>
            </a:solidFill>
            <a:round/>
            <a:headEnd/>
            <a:tailEnd/>
          </a:ln>
        </p:spPr>
        <p:txBody>
          <a:bodyPr/>
          <a:lstStyle/>
          <a:p>
            <a:endParaRPr lang="en-US"/>
          </a:p>
        </p:txBody>
      </p:sp>
      <p:sp>
        <p:nvSpPr>
          <p:cNvPr id="76832" name="Freeform 34"/>
          <p:cNvSpPr>
            <a:spLocks/>
          </p:cNvSpPr>
          <p:nvPr/>
        </p:nvSpPr>
        <p:spPr bwMode="auto">
          <a:xfrm>
            <a:off x="4403725" y="4022725"/>
            <a:ext cx="384175" cy="323850"/>
          </a:xfrm>
          <a:custGeom>
            <a:avLst/>
            <a:gdLst>
              <a:gd name="T0" fmla="*/ 0 w 339"/>
              <a:gd name="T1" fmla="*/ 2147483647 h 185"/>
              <a:gd name="T2" fmla="*/ 2147483647 w 339"/>
              <a:gd name="T3" fmla="*/ 2147483647 h 185"/>
              <a:gd name="T4" fmla="*/ 2147483647 w 339"/>
              <a:gd name="T5" fmla="*/ 0 h 185"/>
              <a:gd name="T6" fmla="*/ 0 60000 65536"/>
              <a:gd name="T7" fmla="*/ 0 60000 65536"/>
              <a:gd name="T8" fmla="*/ 0 60000 65536"/>
              <a:gd name="T9" fmla="*/ 0 w 339"/>
              <a:gd name="T10" fmla="*/ 0 h 185"/>
              <a:gd name="T11" fmla="*/ 339 w 339"/>
              <a:gd name="T12" fmla="*/ 185 h 185"/>
            </a:gdLst>
            <a:ahLst/>
            <a:cxnLst>
              <a:cxn ang="T6">
                <a:pos x="T0" y="T1"/>
              </a:cxn>
              <a:cxn ang="T7">
                <a:pos x="T2" y="T3"/>
              </a:cxn>
              <a:cxn ang="T8">
                <a:pos x="T4" y="T5"/>
              </a:cxn>
            </a:cxnLst>
            <a:rect l="T9" t="T10" r="T11" b="T12"/>
            <a:pathLst>
              <a:path w="339" h="185">
                <a:moveTo>
                  <a:pt x="0" y="184"/>
                </a:moveTo>
                <a:lnTo>
                  <a:pt x="164" y="95"/>
                </a:lnTo>
                <a:lnTo>
                  <a:pt x="338" y="0"/>
                </a:lnTo>
              </a:path>
            </a:pathLst>
          </a:custGeom>
          <a:noFill/>
          <a:ln w="25400" cap="rnd">
            <a:solidFill>
              <a:srgbClr val="008000"/>
            </a:solidFill>
            <a:round/>
            <a:headEnd/>
            <a:tailEnd/>
          </a:ln>
        </p:spPr>
        <p:txBody>
          <a:bodyPr/>
          <a:lstStyle/>
          <a:p>
            <a:endParaRPr lang="en-US"/>
          </a:p>
        </p:txBody>
      </p:sp>
      <p:sp>
        <p:nvSpPr>
          <p:cNvPr id="76833" name="Rectangle 35"/>
          <p:cNvSpPr>
            <a:spLocks noChangeArrowheads="1"/>
          </p:cNvSpPr>
          <p:nvPr/>
        </p:nvSpPr>
        <p:spPr bwMode="auto">
          <a:xfrm>
            <a:off x="5945188" y="5359400"/>
            <a:ext cx="1141412" cy="336550"/>
          </a:xfrm>
          <a:prstGeom prst="rect">
            <a:avLst/>
          </a:prstGeom>
          <a:noFill/>
          <a:ln w="12700">
            <a:noFill/>
            <a:miter lim="800000"/>
            <a:headEnd/>
            <a:tailEnd/>
          </a:ln>
        </p:spPr>
        <p:txBody>
          <a:bodyPr wrap="none" lIns="90488" tIns="44450" rIns="90488" bIns="44450">
            <a:spAutoFit/>
          </a:bodyPr>
          <a:lstStyle/>
          <a:p>
            <a:pPr eaLnBrk="0" hangingPunct="0"/>
            <a:r>
              <a:rPr lang="en-US" sz="1600">
                <a:solidFill>
                  <a:srgbClr val="000000"/>
                </a:solidFill>
              </a:rPr>
              <a:t>12 months</a:t>
            </a:r>
          </a:p>
        </p:txBody>
      </p:sp>
      <p:sp>
        <p:nvSpPr>
          <p:cNvPr id="76834" name="Rectangle 36"/>
          <p:cNvSpPr>
            <a:spLocks noChangeArrowheads="1"/>
          </p:cNvSpPr>
          <p:nvPr/>
        </p:nvSpPr>
        <p:spPr bwMode="auto">
          <a:xfrm>
            <a:off x="4572000" y="3195638"/>
            <a:ext cx="419100" cy="301625"/>
          </a:xfrm>
          <a:prstGeom prst="rect">
            <a:avLst/>
          </a:prstGeom>
          <a:noFill/>
          <a:ln w="12700">
            <a:noFill/>
            <a:miter lim="800000"/>
            <a:headEnd/>
            <a:tailEnd/>
          </a:ln>
        </p:spPr>
        <p:txBody>
          <a:bodyPr wrap="none" lIns="90488" tIns="44450" rIns="90488" bIns="44450">
            <a:spAutoFit/>
          </a:bodyPr>
          <a:lstStyle/>
          <a:p>
            <a:pPr algn="ctr" eaLnBrk="0" hangingPunct="0"/>
            <a:r>
              <a:rPr lang="en-US" sz="1400">
                <a:solidFill>
                  <a:schemeClr val="tx1"/>
                </a:solidFill>
              </a:rPr>
              <a:t>PV</a:t>
            </a:r>
          </a:p>
        </p:txBody>
      </p:sp>
      <p:sp>
        <p:nvSpPr>
          <p:cNvPr id="76835" name="Rectangle 37"/>
          <p:cNvSpPr>
            <a:spLocks noChangeArrowheads="1"/>
          </p:cNvSpPr>
          <p:nvPr/>
        </p:nvSpPr>
        <p:spPr bwMode="auto">
          <a:xfrm>
            <a:off x="4533900" y="4016375"/>
            <a:ext cx="417513" cy="301625"/>
          </a:xfrm>
          <a:prstGeom prst="rect">
            <a:avLst/>
          </a:prstGeom>
          <a:noFill/>
          <a:ln w="12700">
            <a:noFill/>
            <a:miter lim="800000"/>
            <a:headEnd/>
            <a:tailEnd/>
          </a:ln>
        </p:spPr>
        <p:txBody>
          <a:bodyPr wrap="none" lIns="90488" tIns="44450" rIns="90488" bIns="44450">
            <a:spAutoFit/>
          </a:bodyPr>
          <a:lstStyle/>
          <a:p>
            <a:pPr algn="ctr" eaLnBrk="0" hangingPunct="0"/>
            <a:r>
              <a:rPr lang="en-US" sz="1400">
                <a:solidFill>
                  <a:schemeClr val="tx1"/>
                </a:solidFill>
              </a:rPr>
              <a:t>EV</a:t>
            </a:r>
          </a:p>
        </p:txBody>
      </p:sp>
      <p:sp>
        <p:nvSpPr>
          <p:cNvPr id="76836" name="Rectangle 38"/>
          <p:cNvSpPr>
            <a:spLocks noChangeArrowheads="1"/>
          </p:cNvSpPr>
          <p:nvPr/>
        </p:nvSpPr>
        <p:spPr bwMode="auto">
          <a:xfrm>
            <a:off x="4562475" y="2778125"/>
            <a:ext cx="428625" cy="301625"/>
          </a:xfrm>
          <a:prstGeom prst="rect">
            <a:avLst/>
          </a:prstGeom>
          <a:noFill/>
          <a:ln w="12700">
            <a:noFill/>
            <a:miter lim="800000"/>
            <a:headEnd/>
            <a:tailEnd/>
          </a:ln>
        </p:spPr>
        <p:txBody>
          <a:bodyPr wrap="none" lIns="90488" tIns="44450" rIns="90488" bIns="44450">
            <a:spAutoFit/>
          </a:bodyPr>
          <a:lstStyle/>
          <a:p>
            <a:pPr algn="ctr" eaLnBrk="0" hangingPunct="0"/>
            <a:r>
              <a:rPr lang="en-US" sz="1400">
                <a:solidFill>
                  <a:schemeClr val="tx1"/>
                </a:solidFill>
              </a:rPr>
              <a:t>AC</a:t>
            </a:r>
          </a:p>
        </p:txBody>
      </p:sp>
      <p:sp>
        <p:nvSpPr>
          <p:cNvPr id="76837" name="Rectangle 39"/>
          <p:cNvSpPr>
            <a:spLocks noChangeArrowheads="1"/>
          </p:cNvSpPr>
          <p:nvPr/>
        </p:nvSpPr>
        <p:spPr bwMode="auto">
          <a:xfrm>
            <a:off x="4462463" y="5419725"/>
            <a:ext cx="666750" cy="333375"/>
          </a:xfrm>
          <a:prstGeom prst="rect">
            <a:avLst/>
          </a:prstGeom>
          <a:noFill/>
          <a:ln w="12700">
            <a:noFill/>
            <a:miter lim="800000"/>
            <a:headEnd/>
            <a:tailEnd/>
          </a:ln>
        </p:spPr>
        <p:txBody>
          <a:bodyPr wrap="none" lIns="90488" tIns="44450" rIns="90488" bIns="44450">
            <a:spAutoFit/>
          </a:bodyPr>
          <a:lstStyle/>
          <a:p>
            <a:pPr eaLnBrk="0" hangingPunct="0"/>
            <a:r>
              <a:rPr lang="en-US" sz="1600" b="1">
                <a:solidFill>
                  <a:schemeClr val="tx1"/>
                </a:solidFill>
              </a:rPr>
              <a:t>TIME</a:t>
            </a:r>
          </a:p>
        </p:txBody>
      </p:sp>
      <p:sp>
        <p:nvSpPr>
          <p:cNvPr id="76838" name="Freeform 41"/>
          <p:cNvSpPr>
            <a:spLocks/>
          </p:cNvSpPr>
          <p:nvPr/>
        </p:nvSpPr>
        <p:spPr bwMode="auto">
          <a:xfrm>
            <a:off x="4789488" y="3687763"/>
            <a:ext cx="53975" cy="338137"/>
          </a:xfrm>
          <a:custGeom>
            <a:avLst/>
            <a:gdLst>
              <a:gd name="T0" fmla="*/ 0 w 48"/>
              <a:gd name="T1" fmla="*/ 0 h 193"/>
              <a:gd name="T2" fmla="*/ 2147483647 w 48"/>
              <a:gd name="T3" fmla="*/ 2147483647 h 193"/>
              <a:gd name="T4" fmla="*/ 2147483647 w 48"/>
              <a:gd name="T5" fmla="*/ 2147483647 h 193"/>
              <a:gd name="T6" fmla="*/ 2147483647 w 48"/>
              <a:gd name="T7" fmla="*/ 2147483647 h 193"/>
              <a:gd name="T8" fmla="*/ 2147483647 w 48"/>
              <a:gd name="T9" fmla="*/ 2147483647 h 193"/>
              <a:gd name="T10" fmla="*/ 2147483647 w 48"/>
              <a:gd name="T11" fmla="*/ 2147483647 h 193"/>
              <a:gd name="T12" fmla="*/ 2147483647 w 48"/>
              <a:gd name="T13" fmla="*/ 2147483647 h 193"/>
              <a:gd name="T14" fmla="*/ 2147483647 w 48"/>
              <a:gd name="T15" fmla="*/ 2147483647 h 193"/>
              <a:gd name="T16" fmla="*/ 2147483647 w 48"/>
              <a:gd name="T17" fmla="*/ 2147483647 h 193"/>
              <a:gd name="T18" fmla="*/ 2147483647 w 48"/>
              <a:gd name="T19" fmla="*/ 2147483647 h 193"/>
              <a:gd name="T20" fmla="*/ 0 w 48"/>
              <a:gd name="T21" fmla="*/ 2147483647 h 19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8"/>
              <a:gd name="T34" fmla="*/ 0 h 193"/>
              <a:gd name="T35" fmla="*/ 48 w 48"/>
              <a:gd name="T36" fmla="*/ 193 h 19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8" h="193">
                <a:moveTo>
                  <a:pt x="0" y="0"/>
                </a:moveTo>
                <a:lnTo>
                  <a:pt x="18" y="4"/>
                </a:lnTo>
                <a:lnTo>
                  <a:pt x="24" y="16"/>
                </a:lnTo>
                <a:lnTo>
                  <a:pt x="24" y="80"/>
                </a:lnTo>
                <a:lnTo>
                  <a:pt x="29" y="92"/>
                </a:lnTo>
                <a:lnTo>
                  <a:pt x="47" y="96"/>
                </a:lnTo>
                <a:lnTo>
                  <a:pt x="29" y="100"/>
                </a:lnTo>
                <a:lnTo>
                  <a:pt x="24" y="112"/>
                </a:lnTo>
                <a:lnTo>
                  <a:pt x="24" y="176"/>
                </a:lnTo>
                <a:lnTo>
                  <a:pt x="18" y="188"/>
                </a:lnTo>
                <a:lnTo>
                  <a:pt x="0" y="192"/>
                </a:lnTo>
              </a:path>
            </a:pathLst>
          </a:custGeom>
          <a:noFill/>
          <a:ln w="19050" cap="rnd">
            <a:solidFill>
              <a:schemeClr val="tx1"/>
            </a:solidFill>
            <a:round/>
            <a:headEnd/>
            <a:tailEnd/>
          </a:ln>
        </p:spPr>
        <p:txBody>
          <a:bodyPr/>
          <a:lstStyle/>
          <a:p>
            <a:endParaRPr lang="en-US"/>
          </a:p>
        </p:txBody>
      </p:sp>
      <p:sp>
        <p:nvSpPr>
          <p:cNvPr id="76839" name="Freeform 42"/>
          <p:cNvSpPr>
            <a:spLocks/>
          </p:cNvSpPr>
          <p:nvPr/>
        </p:nvSpPr>
        <p:spPr bwMode="auto">
          <a:xfrm>
            <a:off x="5057775" y="3103563"/>
            <a:ext cx="57150" cy="922337"/>
          </a:xfrm>
          <a:custGeom>
            <a:avLst/>
            <a:gdLst>
              <a:gd name="T0" fmla="*/ 0 w 51"/>
              <a:gd name="T1" fmla="*/ 0 h 528"/>
              <a:gd name="T2" fmla="*/ 2147483647 w 51"/>
              <a:gd name="T3" fmla="*/ 2147483647 h 528"/>
              <a:gd name="T4" fmla="*/ 2147483647 w 51"/>
              <a:gd name="T5" fmla="*/ 2147483647 h 528"/>
              <a:gd name="T6" fmla="*/ 2147483647 w 51"/>
              <a:gd name="T7" fmla="*/ 2147483647 h 528"/>
              <a:gd name="T8" fmla="*/ 2147483647 w 51"/>
              <a:gd name="T9" fmla="*/ 2147483647 h 528"/>
              <a:gd name="T10" fmla="*/ 2147483647 w 51"/>
              <a:gd name="T11" fmla="*/ 2147483647 h 528"/>
              <a:gd name="T12" fmla="*/ 2147483647 w 51"/>
              <a:gd name="T13" fmla="*/ 2147483647 h 528"/>
              <a:gd name="T14" fmla="*/ 2147483647 w 51"/>
              <a:gd name="T15" fmla="*/ 2147483647 h 528"/>
              <a:gd name="T16" fmla="*/ 2147483647 w 51"/>
              <a:gd name="T17" fmla="*/ 2147483647 h 528"/>
              <a:gd name="T18" fmla="*/ 2147483647 w 51"/>
              <a:gd name="T19" fmla="*/ 2147483647 h 528"/>
              <a:gd name="T20" fmla="*/ 2147483647 w 51"/>
              <a:gd name="T21" fmla="*/ 2147483647 h 528"/>
              <a:gd name="T22" fmla="*/ 2147483647 w 51"/>
              <a:gd name="T23" fmla="*/ 2147483647 h 528"/>
              <a:gd name="T24" fmla="*/ 2147483647 w 51"/>
              <a:gd name="T25" fmla="*/ 2147483647 h 528"/>
              <a:gd name="T26" fmla="*/ 2147483647 w 51"/>
              <a:gd name="T27" fmla="*/ 2147483647 h 528"/>
              <a:gd name="T28" fmla="*/ 2147483647 w 51"/>
              <a:gd name="T29" fmla="*/ 2147483647 h 528"/>
              <a:gd name="T30" fmla="*/ 2147483647 w 51"/>
              <a:gd name="T31" fmla="*/ 2147483647 h 528"/>
              <a:gd name="T32" fmla="*/ 2147483647 w 51"/>
              <a:gd name="T33" fmla="*/ 2147483647 h 528"/>
              <a:gd name="T34" fmla="*/ 2147483647 w 51"/>
              <a:gd name="T35" fmla="*/ 2147483647 h 528"/>
              <a:gd name="T36" fmla="*/ 0 w 51"/>
              <a:gd name="T37" fmla="*/ 2147483647 h 52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1"/>
              <a:gd name="T58" fmla="*/ 0 h 528"/>
              <a:gd name="T59" fmla="*/ 51 w 51"/>
              <a:gd name="T60" fmla="*/ 528 h 52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1" h="528">
                <a:moveTo>
                  <a:pt x="0" y="0"/>
                </a:moveTo>
                <a:lnTo>
                  <a:pt x="13" y="4"/>
                </a:lnTo>
                <a:lnTo>
                  <a:pt x="19" y="12"/>
                </a:lnTo>
                <a:lnTo>
                  <a:pt x="25" y="28"/>
                </a:lnTo>
                <a:lnTo>
                  <a:pt x="25" y="44"/>
                </a:lnTo>
                <a:lnTo>
                  <a:pt x="25" y="219"/>
                </a:lnTo>
                <a:lnTo>
                  <a:pt x="25" y="235"/>
                </a:lnTo>
                <a:lnTo>
                  <a:pt x="31" y="251"/>
                </a:lnTo>
                <a:lnTo>
                  <a:pt x="44" y="259"/>
                </a:lnTo>
                <a:lnTo>
                  <a:pt x="50" y="263"/>
                </a:lnTo>
                <a:lnTo>
                  <a:pt x="44" y="267"/>
                </a:lnTo>
                <a:lnTo>
                  <a:pt x="31" y="275"/>
                </a:lnTo>
                <a:lnTo>
                  <a:pt x="25" y="291"/>
                </a:lnTo>
                <a:lnTo>
                  <a:pt x="25" y="307"/>
                </a:lnTo>
                <a:lnTo>
                  <a:pt x="25" y="483"/>
                </a:lnTo>
                <a:lnTo>
                  <a:pt x="25" y="499"/>
                </a:lnTo>
                <a:lnTo>
                  <a:pt x="19" y="515"/>
                </a:lnTo>
                <a:lnTo>
                  <a:pt x="13" y="523"/>
                </a:lnTo>
                <a:lnTo>
                  <a:pt x="0" y="527"/>
                </a:lnTo>
              </a:path>
            </a:pathLst>
          </a:custGeom>
          <a:noFill/>
          <a:ln w="19050" cap="rnd">
            <a:solidFill>
              <a:schemeClr val="tx1"/>
            </a:solidFill>
            <a:round/>
            <a:headEnd/>
            <a:tailEnd/>
          </a:ln>
        </p:spPr>
        <p:txBody>
          <a:bodyPr/>
          <a:lstStyle/>
          <a:p>
            <a:endParaRPr lang="en-US"/>
          </a:p>
        </p:txBody>
      </p:sp>
      <p:sp>
        <p:nvSpPr>
          <p:cNvPr id="76840" name="Rectangle 43"/>
          <p:cNvSpPr>
            <a:spLocks noChangeArrowheads="1"/>
          </p:cNvSpPr>
          <p:nvPr/>
        </p:nvSpPr>
        <p:spPr bwMode="auto">
          <a:xfrm>
            <a:off x="4789488" y="3752850"/>
            <a:ext cx="623887" cy="274638"/>
          </a:xfrm>
          <a:prstGeom prst="rect">
            <a:avLst/>
          </a:prstGeom>
          <a:noFill/>
          <a:ln w="12700">
            <a:noFill/>
            <a:miter lim="800000"/>
            <a:headEnd/>
            <a:tailEnd/>
          </a:ln>
        </p:spPr>
        <p:txBody>
          <a:bodyPr lIns="90488" tIns="44450" rIns="90488" bIns="44450">
            <a:spAutoFit/>
          </a:bodyPr>
          <a:lstStyle/>
          <a:p>
            <a:pPr eaLnBrk="0" hangingPunct="0">
              <a:spcBef>
                <a:spcPct val="50000"/>
              </a:spcBef>
            </a:pPr>
            <a:r>
              <a:rPr lang="en-US" sz="1200" b="1">
                <a:solidFill>
                  <a:schemeClr val="tx1"/>
                </a:solidFill>
              </a:rPr>
              <a:t>sv</a:t>
            </a:r>
          </a:p>
        </p:txBody>
      </p:sp>
      <p:sp>
        <p:nvSpPr>
          <p:cNvPr id="76841" name="Rectangle 44"/>
          <p:cNvSpPr>
            <a:spLocks noChangeArrowheads="1"/>
          </p:cNvSpPr>
          <p:nvPr/>
        </p:nvSpPr>
        <p:spPr bwMode="auto">
          <a:xfrm>
            <a:off x="5114925" y="3386138"/>
            <a:ext cx="487363" cy="304800"/>
          </a:xfrm>
          <a:prstGeom prst="rect">
            <a:avLst/>
          </a:prstGeom>
          <a:noFill/>
          <a:ln w="12700">
            <a:noFill/>
            <a:miter lim="800000"/>
            <a:headEnd/>
            <a:tailEnd/>
          </a:ln>
        </p:spPr>
        <p:txBody>
          <a:bodyPr lIns="90488" tIns="44450" rIns="90488" bIns="44450">
            <a:spAutoFit/>
          </a:bodyPr>
          <a:lstStyle/>
          <a:p>
            <a:pPr eaLnBrk="0" hangingPunct="0">
              <a:spcBef>
                <a:spcPct val="50000"/>
              </a:spcBef>
            </a:pPr>
            <a:r>
              <a:rPr lang="en-US" sz="1400" b="1">
                <a:solidFill>
                  <a:schemeClr val="tx1"/>
                </a:solidFill>
              </a:rPr>
              <a:t>cv</a:t>
            </a:r>
          </a:p>
        </p:txBody>
      </p:sp>
      <p:sp>
        <p:nvSpPr>
          <p:cNvPr id="76842" name="Line 46"/>
          <p:cNvSpPr>
            <a:spLocks noChangeShapeType="1"/>
          </p:cNvSpPr>
          <p:nvPr/>
        </p:nvSpPr>
        <p:spPr bwMode="auto">
          <a:xfrm>
            <a:off x="3200400" y="5538788"/>
            <a:ext cx="1295400" cy="0"/>
          </a:xfrm>
          <a:prstGeom prst="line">
            <a:avLst/>
          </a:prstGeom>
          <a:noFill/>
          <a:ln w="28575">
            <a:solidFill>
              <a:schemeClr val="tx1"/>
            </a:solidFill>
            <a:round/>
            <a:headEnd/>
            <a:tailEnd type="triangle" w="med" len="med"/>
          </a:ln>
        </p:spPr>
        <p:txBody>
          <a:bodyPr>
            <a:spAutoFit/>
          </a:bodyPr>
          <a:lstStyle/>
          <a:p>
            <a:endParaRPr lang="en-US"/>
          </a:p>
        </p:txBody>
      </p:sp>
      <p:sp>
        <p:nvSpPr>
          <p:cNvPr id="76843" name="Rectangle 26"/>
          <p:cNvSpPr>
            <a:spLocks noChangeArrowheads="1"/>
          </p:cNvSpPr>
          <p:nvPr/>
        </p:nvSpPr>
        <p:spPr bwMode="auto">
          <a:xfrm>
            <a:off x="1447800" y="2133600"/>
            <a:ext cx="1700213" cy="336550"/>
          </a:xfrm>
          <a:prstGeom prst="rect">
            <a:avLst/>
          </a:prstGeom>
          <a:noFill/>
          <a:ln w="12700">
            <a:noFill/>
            <a:miter lim="800000"/>
            <a:headEnd/>
            <a:tailEnd/>
          </a:ln>
        </p:spPr>
        <p:txBody>
          <a:bodyPr wrap="none" lIns="90488" tIns="44450" rIns="90488" bIns="44450">
            <a:spAutoFit/>
          </a:bodyPr>
          <a:lstStyle/>
          <a:p>
            <a:pPr eaLnBrk="0" hangingPunct="0"/>
            <a:r>
              <a:rPr lang="en-US" sz="1600" b="1">
                <a:solidFill>
                  <a:schemeClr val="tx1"/>
                </a:solidFill>
              </a:rPr>
              <a:t> Rs. 120 crores</a:t>
            </a: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6"/>
          <p:cNvSpPr txBox="1">
            <a:spLocks noGrp="1" noChangeArrowheads="1"/>
          </p:cNvSpPr>
          <p:nvPr/>
        </p:nvSpPr>
        <p:spPr bwMode="auto">
          <a:xfrm>
            <a:off x="6553200" y="6245225"/>
            <a:ext cx="2133600" cy="476250"/>
          </a:xfrm>
          <a:prstGeom prst="rect">
            <a:avLst/>
          </a:prstGeom>
          <a:noFill/>
          <a:ln w="9525">
            <a:noFill/>
            <a:miter lim="800000"/>
            <a:headEnd/>
            <a:tailEnd/>
          </a:ln>
        </p:spPr>
        <p:txBody>
          <a:bodyPr/>
          <a:lstStyle/>
          <a:p>
            <a:pPr algn="r" eaLnBrk="0" hangingPunct="0"/>
            <a:fld id="{8DE042DD-E4A3-4F44-99CB-9003D70CCFAF}" type="slidenum">
              <a:rPr lang="en-US" sz="1400">
                <a:solidFill>
                  <a:schemeClr val="tx1"/>
                </a:solidFill>
              </a:rPr>
              <a:pPr algn="r" eaLnBrk="0" hangingPunct="0"/>
              <a:t>68</a:t>
            </a:fld>
            <a:endParaRPr lang="en-US" sz="1400">
              <a:solidFill>
                <a:schemeClr val="tx1"/>
              </a:solidFill>
            </a:endParaRPr>
          </a:p>
        </p:txBody>
      </p:sp>
      <p:sp>
        <p:nvSpPr>
          <p:cNvPr id="77827" name="Straight Connector 869377"/>
          <p:cNvSpPr>
            <a:spLocks noChangeShapeType="1"/>
          </p:cNvSpPr>
          <p:nvPr/>
        </p:nvSpPr>
        <p:spPr bwMode="auto">
          <a:xfrm>
            <a:off x="1828800" y="2300288"/>
            <a:ext cx="0" cy="3706812"/>
          </a:xfrm>
          <a:prstGeom prst="line">
            <a:avLst/>
          </a:prstGeom>
          <a:noFill/>
          <a:ln w="12700" algn="ctr">
            <a:solidFill>
              <a:schemeClr val="tx1"/>
            </a:solidFill>
            <a:round/>
            <a:headEnd/>
            <a:tailEnd/>
          </a:ln>
        </p:spPr>
        <p:txBody>
          <a:bodyPr wrap="none" anchor="ctr"/>
          <a:lstStyle/>
          <a:p>
            <a:endParaRPr lang="en-US"/>
          </a:p>
        </p:txBody>
      </p:sp>
      <p:sp>
        <p:nvSpPr>
          <p:cNvPr id="77828" name="Straight Connector 869378"/>
          <p:cNvSpPr>
            <a:spLocks noChangeShapeType="1"/>
          </p:cNvSpPr>
          <p:nvPr/>
        </p:nvSpPr>
        <p:spPr bwMode="auto">
          <a:xfrm>
            <a:off x="1843088" y="4114800"/>
            <a:ext cx="6373812" cy="0"/>
          </a:xfrm>
          <a:prstGeom prst="line">
            <a:avLst/>
          </a:prstGeom>
          <a:noFill/>
          <a:ln w="12700" algn="ctr">
            <a:solidFill>
              <a:schemeClr val="tx1"/>
            </a:solidFill>
            <a:round/>
            <a:headEnd/>
            <a:tailEnd/>
          </a:ln>
        </p:spPr>
        <p:txBody>
          <a:bodyPr wrap="none" anchor="ctr"/>
          <a:lstStyle/>
          <a:p>
            <a:endParaRPr lang="en-US"/>
          </a:p>
        </p:txBody>
      </p:sp>
      <p:sp>
        <p:nvSpPr>
          <p:cNvPr id="77829" name="Rectangle 869379"/>
          <p:cNvSpPr>
            <a:spLocks noChangeArrowheads="1"/>
          </p:cNvSpPr>
          <p:nvPr/>
        </p:nvSpPr>
        <p:spPr bwMode="auto">
          <a:xfrm>
            <a:off x="1204913" y="3994150"/>
            <a:ext cx="533400" cy="393700"/>
          </a:xfrm>
          <a:prstGeom prst="rect">
            <a:avLst/>
          </a:prstGeom>
          <a:noFill/>
          <a:ln w="9525">
            <a:noFill/>
            <a:miter lim="800000"/>
            <a:headEnd/>
            <a:tailEnd/>
          </a:ln>
        </p:spPr>
        <p:txBody>
          <a:bodyPr wrap="none" lIns="90488" tIns="44450" rIns="90488" bIns="44450">
            <a:spAutoFit/>
          </a:bodyPr>
          <a:lstStyle/>
          <a:p>
            <a:pPr eaLnBrk="0" hangingPunct="0"/>
            <a:r>
              <a:rPr lang="en-US" sz="2000" b="1">
                <a:solidFill>
                  <a:schemeClr val="tx1"/>
                </a:solidFill>
              </a:rPr>
              <a:t>1.0</a:t>
            </a:r>
          </a:p>
        </p:txBody>
      </p:sp>
      <p:sp>
        <p:nvSpPr>
          <p:cNvPr id="77830" name="Rectangle 869380"/>
          <p:cNvSpPr>
            <a:spLocks noChangeArrowheads="1"/>
          </p:cNvSpPr>
          <p:nvPr/>
        </p:nvSpPr>
        <p:spPr bwMode="auto">
          <a:xfrm>
            <a:off x="1281113" y="4679950"/>
            <a:ext cx="392112" cy="393700"/>
          </a:xfrm>
          <a:prstGeom prst="rect">
            <a:avLst/>
          </a:prstGeom>
          <a:noFill/>
          <a:ln w="9525">
            <a:noFill/>
            <a:miter lim="800000"/>
            <a:headEnd/>
            <a:tailEnd/>
          </a:ln>
        </p:spPr>
        <p:txBody>
          <a:bodyPr wrap="none" lIns="90488" tIns="44450" rIns="90488" bIns="44450">
            <a:spAutoFit/>
          </a:bodyPr>
          <a:lstStyle/>
          <a:p>
            <a:pPr eaLnBrk="0" hangingPunct="0"/>
            <a:r>
              <a:rPr lang="en-US" sz="2000" b="1">
                <a:solidFill>
                  <a:schemeClr val="tx1"/>
                </a:solidFill>
              </a:rPr>
              <a:t>.9</a:t>
            </a:r>
          </a:p>
        </p:txBody>
      </p:sp>
      <p:sp>
        <p:nvSpPr>
          <p:cNvPr id="77831" name="Rectangle 869381"/>
          <p:cNvSpPr>
            <a:spLocks noChangeArrowheads="1"/>
          </p:cNvSpPr>
          <p:nvPr/>
        </p:nvSpPr>
        <p:spPr bwMode="auto">
          <a:xfrm>
            <a:off x="1204913" y="3232150"/>
            <a:ext cx="533400" cy="393700"/>
          </a:xfrm>
          <a:prstGeom prst="rect">
            <a:avLst/>
          </a:prstGeom>
          <a:noFill/>
          <a:ln w="9525">
            <a:noFill/>
            <a:miter lim="800000"/>
            <a:headEnd/>
            <a:tailEnd/>
          </a:ln>
        </p:spPr>
        <p:txBody>
          <a:bodyPr wrap="none" lIns="90488" tIns="44450" rIns="90488" bIns="44450">
            <a:spAutoFit/>
          </a:bodyPr>
          <a:lstStyle/>
          <a:p>
            <a:pPr eaLnBrk="0" hangingPunct="0"/>
            <a:r>
              <a:rPr lang="en-US" sz="2000" b="1">
                <a:solidFill>
                  <a:schemeClr val="tx1"/>
                </a:solidFill>
              </a:rPr>
              <a:t>1.1</a:t>
            </a:r>
          </a:p>
        </p:txBody>
      </p:sp>
      <p:sp>
        <p:nvSpPr>
          <p:cNvPr id="77832" name="Shape 869382"/>
          <p:cNvSpPr>
            <a:spLocks/>
          </p:cNvSpPr>
          <p:nvPr/>
        </p:nvSpPr>
        <p:spPr bwMode="auto">
          <a:xfrm>
            <a:off x="1828800" y="4114800"/>
            <a:ext cx="4878388" cy="839788"/>
          </a:xfrm>
          <a:custGeom>
            <a:avLst/>
            <a:gdLst>
              <a:gd name="T0" fmla="*/ 2147483647 w 3073"/>
              <a:gd name="T1" fmla="*/ 0 h 529"/>
              <a:gd name="T2" fmla="*/ 2147483647 w 3073"/>
              <a:gd name="T3" fmla="*/ 0 h 529"/>
              <a:gd name="T4" fmla="*/ 2147483647 w 3073"/>
              <a:gd name="T5" fmla="*/ 0 h 529"/>
              <a:gd name="T6" fmla="*/ 2147483647 w 3073"/>
              <a:gd name="T7" fmla="*/ 0 h 529"/>
              <a:gd name="T8" fmla="*/ 2147483647 w 3073"/>
              <a:gd name="T9" fmla="*/ 2147483647 h 529"/>
              <a:gd name="T10" fmla="*/ 2147483647 w 3073"/>
              <a:gd name="T11" fmla="*/ 2147483647 h 529"/>
              <a:gd name="T12" fmla="*/ 2147483647 w 3073"/>
              <a:gd name="T13" fmla="*/ 2147483647 h 529"/>
              <a:gd name="T14" fmla="*/ 2147483647 w 3073"/>
              <a:gd name="T15" fmla="*/ 2147483647 h 529"/>
              <a:gd name="T16" fmla="*/ 2147483647 w 3073"/>
              <a:gd name="T17" fmla="*/ 2147483647 h 529"/>
              <a:gd name="T18" fmla="*/ 2147483647 w 3073"/>
              <a:gd name="T19" fmla="*/ 2147483647 h 529"/>
              <a:gd name="T20" fmla="*/ 2147483647 w 3073"/>
              <a:gd name="T21" fmla="*/ 2147483647 h 529"/>
              <a:gd name="T22" fmla="*/ 2147483647 w 3073"/>
              <a:gd name="T23" fmla="*/ 2147483647 h 529"/>
              <a:gd name="T24" fmla="*/ 2147483647 w 3073"/>
              <a:gd name="T25" fmla="*/ 2147483647 h 529"/>
              <a:gd name="T26" fmla="*/ 2147483647 w 3073"/>
              <a:gd name="T27" fmla="*/ 2147483647 h 529"/>
              <a:gd name="T28" fmla="*/ 2147483647 w 3073"/>
              <a:gd name="T29" fmla="*/ 2147483647 h 529"/>
              <a:gd name="T30" fmla="*/ 2147483647 w 3073"/>
              <a:gd name="T31" fmla="*/ 2147483647 h 529"/>
              <a:gd name="T32" fmla="*/ 2147483647 w 3073"/>
              <a:gd name="T33" fmla="*/ 2147483647 h 529"/>
              <a:gd name="T34" fmla="*/ 2147483647 w 3073"/>
              <a:gd name="T35" fmla="*/ 2147483647 h 529"/>
              <a:gd name="T36" fmla="*/ 2147483647 w 3073"/>
              <a:gd name="T37" fmla="*/ 2147483647 h 529"/>
              <a:gd name="T38" fmla="*/ 2147483647 w 3073"/>
              <a:gd name="T39" fmla="*/ 2147483647 h 529"/>
              <a:gd name="T40" fmla="*/ 2147483647 w 3073"/>
              <a:gd name="T41" fmla="*/ 2147483647 h 529"/>
              <a:gd name="T42" fmla="*/ 2147483647 w 3073"/>
              <a:gd name="T43" fmla="*/ 2147483647 h 529"/>
              <a:gd name="T44" fmla="*/ 2147483647 w 3073"/>
              <a:gd name="T45" fmla="*/ 2147483647 h 529"/>
              <a:gd name="T46" fmla="*/ 2147483647 w 3073"/>
              <a:gd name="T47" fmla="*/ 2147483647 h 529"/>
              <a:gd name="T48" fmla="*/ 2147483647 w 3073"/>
              <a:gd name="T49" fmla="*/ 2147483647 h 529"/>
              <a:gd name="T50" fmla="*/ 2147483647 w 3073"/>
              <a:gd name="T51" fmla="*/ 2147483647 h 529"/>
              <a:gd name="T52" fmla="*/ 2147483647 w 3073"/>
              <a:gd name="T53" fmla="*/ 2147483647 h 529"/>
              <a:gd name="T54" fmla="*/ 2147483647 w 3073"/>
              <a:gd name="T55" fmla="*/ 2147483647 h 529"/>
              <a:gd name="T56" fmla="*/ 2147483647 w 3073"/>
              <a:gd name="T57" fmla="*/ 2147483647 h 529"/>
              <a:gd name="T58" fmla="*/ 2147483647 w 3073"/>
              <a:gd name="T59" fmla="*/ 2147483647 h 529"/>
              <a:gd name="T60" fmla="*/ 2147483647 w 3073"/>
              <a:gd name="T61" fmla="*/ 2147483647 h 529"/>
              <a:gd name="T62" fmla="*/ 2147483647 w 3073"/>
              <a:gd name="T63" fmla="*/ 2147483647 h 529"/>
              <a:gd name="T64" fmla="*/ 2147483647 w 3073"/>
              <a:gd name="T65" fmla="*/ 2147483647 h 529"/>
              <a:gd name="T66" fmla="*/ 2147483647 w 3073"/>
              <a:gd name="T67" fmla="*/ 2147483647 h 529"/>
              <a:gd name="T68" fmla="*/ 2147483647 w 3073"/>
              <a:gd name="T69" fmla="*/ 2147483647 h 529"/>
              <a:gd name="T70" fmla="*/ 2147483647 w 3073"/>
              <a:gd name="T71" fmla="*/ 2147483647 h 529"/>
              <a:gd name="T72" fmla="*/ 2147483647 w 3073"/>
              <a:gd name="T73" fmla="*/ 2147483647 h 529"/>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073"/>
              <a:gd name="T112" fmla="*/ 0 h 529"/>
              <a:gd name="T113" fmla="*/ 3073 w 3073"/>
              <a:gd name="T114" fmla="*/ 529 h 529"/>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073" h="529">
                <a:moveTo>
                  <a:pt x="0" y="0"/>
                </a:moveTo>
                <a:lnTo>
                  <a:pt x="36" y="0"/>
                </a:lnTo>
                <a:lnTo>
                  <a:pt x="72" y="0"/>
                </a:lnTo>
                <a:lnTo>
                  <a:pt x="108" y="0"/>
                </a:lnTo>
                <a:lnTo>
                  <a:pt x="144" y="0"/>
                </a:lnTo>
                <a:lnTo>
                  <a:pt x="180" y="0"/>
                </a:lnTo>
                <a:lnTo>
                  <a:pt x="240" y="0"/>
                </a:lnTo>
                <a:lnTo>
                  <a:pt x="288" y="0"/>
                </a:lnTo>
                <a:lnTo>
                  <a:pt x="336" y="12"/>
                </a:lnTo>
                <a:lnTo>
                  <a:pt x="372" y="24"/>
                </a:lnTo>
                <a:lnTo>
                  <a:pt x="432" y="60"/>
                </a:lnTo>
                <a:lnTo>
                  <a:pt x="480" y="72"/>
                </a:lnTo>
                <a:lnTo>
                  <a:pt x="516" y="84"/>
                </a:lnTo>
                <a:lnTo>
                  <a:pt x="564" y="108"/>
                </a:lnTo>
                <a:lnTo>
                  <a:pt x="612" y="120"/>
                </a:lnTo>
                <a:lnTo>
                  <a:pt x="648" y="132"/>
                </a:lnTo>
                <a:lnTo>
                  <a:pt x="708" y="156"/>
                </a:lnTo>
                <a:lnTo>
                  <a:pt x="744" y="168"/>
                </a:lnTo>
                <a:lnTo>
                  <a:pt x="780" y="168"/>
                </a:lnTo>
                <a:lnTo>
                  <a:pt x="828" y="168"/>
                </a:lnTo>
                <a:lnTo>
                  <a:pt x="864" y="168"/>
                </a:lnTo>
                <a:lnTo>
                  <a:pt x="900" y="168"/>
                </a:lnTo>
                <a:lnTo>
                  <a:pt x="936" y="168"/>
                </a:lnTo>
                <a:lnTo>
                  <a:pt x="972" y="204"/>
                </a:lnTo>
                <a:lnTo>
                  <a:pt x="1020" y="228"/>
                </a:lnTo>
                <a:lnTo>
                  <a:pt x="1044" y="264"/>
                </a:lnTo>
                <a:lnTo>
                  <a:pt x="1080" y="276"/>
                </a:lnTo>
                <a:lnTo>
                  <a:pt x="1116" y="288"/>
                </a:lnTo>
                <a:lnTo>
                  <a:pt x="1188" y="300"/>
                </a:lnTo>
                <a:lnTo>
                  <a:pt x="1224" y="312"/>
                </a:lnTo>
                <a:lnTo>
                  <a:pt x="1272" y="324"/>
                </a:lnTo>
                <a:lnTo>
                  <a:pt x="1308" y="336"/>
                </a:lnTo>
                <a:lnTo>
                  <a:pt x="1344" y="360"/>
                </a:lnTo>
                <a:lnTo>
                  <a:pt x="1380" y="360"/>
                </a:lnTo>
                <a:lnTo>
                  <a:pt x="1416" y="360"/>
                </a:lnTo>
                <a:lnTo>
                  <a:pt x="1464" y="360"/>
                </a:lnTo>
                <a:lnTo>
                  <a:pt x="1500" y="360"/>
                </a:lnTo>
                <a:lnTo>
                  <a:pt x="1560" y="372"/>
                </a:lnTo>
                <a:lnTo>
                  <a:pt x="1596" y="372"/>
                </a:lnTo>
                <a:lnTo>
                  <a:pt x="1632" y="372"/>
                </a:lnTo>
                <a:lnTo>
                  <a:pt x="1668" y="372"/>
                </a:lnTo>
                <a:lnTo>
                  <a:pt x="1704" y="372"/>
                </a:lnTo>
                <a:lnTo>
                  <a:pt x="1764" y="384"/>
                </a:lnTo>
                <a:lnTo>
                  <a:pt x="1812" y="396"/>
                </a:lnTo>
                <a:lnTo>
                  <a:pt x="1860" y="396"/>
                </a:lnTo>
                <a:lnTo>
                  <a:pt x="1908" y="408"/>
                </a:lnTo>
                <a:lnTo>
                  <a:pt x="1944" y="408"/>
                </a:lnTo>
                <a:lnTo>
                  <a:pt x="1980" y="408"/>
                </a:lnTo>
                <a:lnTo>
                  <a:pt x="2016" y="408"/>
                </a:lnTo>
                <a:lnTo>
                  <a:pt x="2052" y="408"/>
                </a:lnTo>
                <a:lnTo>
                  <a:pt x="2100" y="408"/>
                </a:lnTo>
                <a:lnTo>
                  <a:pt x="2148" y="420"/>
                </a:lnTo>
                <a:lnTo>
                  <a:pt x="2184" y="420"/>
                </a:lnTo>
                <a:lnTo>
                  <a:pt x="2244" y="420"/>
                </a:lnTo>
                <a:lnTo>
                  <a:pt x="2280" y="420"/>
                </a:lnTo>
                <a:lnTo>
                  <a:pt x="2316" y="420"/>
                </a:lnTo>
                <a:lnTo>
                  <a:pt x="2364" y="420"/>
                </a:lnTo>
                <a:lnTo>
                  <a:pt x="2400" y="420"/>
                </a:lnTo>
                <a:lnTo>
                  <a:pt x="2448" y="420"/>
                </a:lnTo>
                <a:lnTo>
                  <a:pt x="2484" y="420"/>
                </a:lnTo>
                <a:lnTo>
                  <a:pt x="2532" y="420"/>
                </a:lnTo>
                <a:lnTo>
                  <a:pt x="2580" y="420"/>
                </a:lnTo>
                <a:lnTo>
                  <a:pt x="2616" y="420"/>
                </a:lnTo>
                <a:lnTo>
                  <a:pt x="2652" y="432"/>
                </a:lnTo>
                <a:lnTo>
                  <a:pt x="2688" y="432"/>
                </a:lnTo>
                <a:lnTo>
                  <a:pt x="2736" y="444"/>
                </a:lnTo>
                <a:lnTo>
                  <a:pt x="2772" y="456"/>
                </a:lnTo>
                <a:lnTo>
                  <a:pt x="2820" y="468"/>
                </a:lnTo>
                <a:lnTo>
                  <a:pt x="2868" y="480"/>
                </a:lnTo>
                <a:lnTo>
                  <a:pt x="2916" y="492"/>
                </a:lnTo>
                <a:lnTo>
                  <a:pt x="2952" y="504"/>
                </a:lnTo>
                <a:lnTo>
                  <a:pt x="3000" y="504"/>
                </a:lnTo>
                <a:lnTo>
                  <a:pt x="3024" y="528"/>
                </a:lnTo>
                <a:lnTo>
                  <a:pt x="3072" y="528"/>
                </a:lnTo>
              </a:path>
            </a:pathLst>
          </a:custGeom>
          <a:noFill/>
          <a:ln w="12700" cap="rnd" algn="ctr">
            <a:solidFill>
              <a:schemeClr val="tx1"/>
            </a:solidFill>
            <a:round/>
            <a:headEnd/>
            <a:tailEnd/>
          </a:ln>
        </p:spPr>
        <p:txBody>
          <a:bodyPr/>
          <a:lstStyle/>
          <a:p>
            <a:endParaRPr lang="en-US"/>
          </a:p>
        </p:txBody>
      </p:sp>
      <p:sp>
        <p:nvSpPr>
          <p:cNvPr id="77833" name="Rectangle 869383"/>
          <p:cNvSpPr>
            <a:spLocks noChangeArrowheads="1"/>
          </p:cNvSpPr>
          <p:nvPr/>
        </p:nvSpPr>
        <p:spPr bwMode="auto">
          <a:xfrm rot="-5400000">
            <a:off x="185737" y="3125788"/>
            <a:ext cx="1209675" cy="393700"/>
          </a:xfrm>
          <a:prstGeom prst="rect">
            <a:avLst/>
          </a:prstGeom>
          <a:noFill/>
          <a:ln w="9525">
            <a:noFill/>
            <a:miter lim="800000"/>
            <a:headEnd/>
            <a:tailEnd/>
          </a:ln>
        </p:spPr>
        <p:txBody>
          <a:bodyPr wrap="none" lIns="90488" tIns="44450" rIns="90488" bIns="44450">
            <a:spAutoFit/>
          </a:bodyPr>
          <a:lstStyle/>
          <a:p>
            <a:pPr eaLnBrk="0" hangingPunct="0"/>
            <a:r>
              <a:rPr lang="en-US" sz="2000" b="1">
                <a:solidFill>
                  <a:schemeClr val="tx1"/>
                </a:solidFill>
              </a:rPr>
              <a:t>“GOOD”</a:t>
            </a:r>
          </a:p>
        </p:txBody>
      </p:sp>
      <p:sp>
        <p:nvSpPr>
          <p:cNvPr id="77834" name="Rectangle 869384"/>
          <p:cNvSpPr>
            <a:spLocks noChangeArrowheads="1"/>
          </p:cNvSpPr>
          <p:nvPr/>
        </p:nvSpPr>
        <p:spPr bwMode="auto">
          <a:xfrm rot="-5400000">
            <a:off x="338137" y="5106988"/>
            <a:ext cx="987425" cy="393700"/>
          </a:xfrm>
          <a:prstGeom prst="rect">
            <a:avLst/>
          </a:prstGeom>
          <a:noFill/>
          <a:ln w="9525">
            <a:noFill/>
            <a:miter lim="800000"/>
            <a:headEnd/>
            <a:tailEnd/>
          </a:ln>
        </p:spPr>
        <p:txBody>
          <a:bodyPr wrap="none" lIns="90488" tIns="44450" rIns="90488" bIns="44450">
            <a:spAutoFit/>
          </a:bodyPr>
          <a:lstStyle/>
          <a:p>
            <a:pPr eaLnBrk="0" hangingPunct="0"/>
            <a:r>
              <a:rPr lang="en-US" sz="2000" b="1">
                <a:solidFill>
                  <a:schemeClr val="tx1"/>
                </a:solidFill>
              </a:rPr>
              <a:t>“BAD”</a:t>
            </a:r>
          </a:p>
        </p:txBody>
      </p:sp>
      <p:sp>
        <p:nvSpPr>
          <p:cNvPr id="77835" name="Rectangle 869385"/>
          <p:cNvSpPr>
            <a:spLocks noChangeArrowheads="1"/>
          </p:cNvSpPr>
          <p:nvPr/>
        </p:nvSpPr>
        <p:spPr bwMode="auto">
          <a:xfrm>
            <a:off x="1204913" y="2470150"/>
            <a:ext cx="533400" cy="393700"/>
          </a:xfrm>
          <a:prstGeom prst="rect">
            <a:avLst/>
          </a:prstGeom>
          <a:noFill/>
          <a:ln w="9525">
            <a:noFill/>
            <a:miter lim="800000"/>
            <a:headEnd/>
            <a:tailEnd/>
          </a:ln>
        </p:spPr>
        <p:txBody>
          <a:bodyPr wrap="none" lIns="90488" tIns="44450" rIns="90488" bIns="44450">
            <a:spAutoFit/>
          </a:bodyPr>
          <a:lstStyle/>
          <a:p>
            <a:pPr eaLnBrk="0" hangingPunct="0"/>
            <a:r>
              <a:rPr lang="en-US" sz="2000" b="1">
                <a:solidFill>
                  <a:schemeClr val="tx1"/>
                </a:solidFill>
              </a:rPr>
              <a:t>1.2</a:t>
            </a:r>
          </a:p>
        </p:txBody>
      </p:sp>
      <p:sp>
        <p:nvSpPr>
          <p:cNvPr id="77836" name="Rectangle 869386"/>
          <p:cNvSpPr>
            <a:spLocks noChangeArrowheads="1"/>
          </p:cNvSpPr>
          <p:nvPr/>
        </p:nvSpPr>
        <p:spPr bwMode="auto">
          <a:xfrm>
            <a:off x="1281113" y="5289550"/>
            <a:ext cx="392112" cy="393700"/>
          </a:xfrm>
          <a:prstGeom prst="rect">
            <a:avLst/>
          </a:prstGeom>
          <a:noFill/>
          <a:ln w="9525">
            <a:noFill/>
            <a:miter lim="800000"/>
            <a:headEnd/>
            <a:tailEnd/>
          </a:ln>
        </p:spPr>
        <p:txBody>
          <a:bodyPr wrap="none" lIns="90488" tIns="44450" rIns="90488" bIns="44450">
            <a:spAutoFit/>
          </a:bodyPr>
          <a:lstStyle/>
          <a:p>
            <a:pPr eaLnBrk="0" hangingPunct="0"/>
            <a:r>
              <a:rPr lang="en-US" sz="2000" b="1">
                <a:solidFill>
                  <a:schemeClr val="tx1"/>
                </a:solidFill>
              </a:rPr>
              <a:t>.8</a:t>
            </a:r>
          </a:p>
        </p:txBody>
      </p:sp>
      <p:sp>
        <p:nvSpPr>
          <p:cNvPr id="869388" name="Rectangle 869387"/>
          <p:cNvSpPr>
            <a:spLocks noChangeArrowheads="1"/>
          </p:cNvSpPr>
          <p:nvPr/>
        </p:nvSpPr>
        <p:spPr bwMode="auto">
          <a:xfrm>
            <a:off x="4551363" y="1746250"/>
            <a:ext cx="3263900" cy="1568450"/>
          </a:xfrm>
          <a:prstGeom prst="rect">
            <a:avLst/>
          </a:prstGeom>
          <a:solidFill>
            <a:schemeClr val="bg1"/>
          </a:solidFill>
          <a:ln w="12700" cap="flat" cmpd="sng" algn="ctr">
            <a:solidFill>
              <a:schemeClr val="tx1"/>
            </a:solidFill>
            <a:prstDash val="solid"/>
            <a:miter lim="800000"/>
            <a:headEnd type="none" w="med" len="med"/>
            <a:tailEnd type="none" w="med" len="med"/>
          </a:ln>
          <a:effectLst>
            <a:outerShdw dist="107763" dir="2700000" algn="ctr" rotWithShape="0">
              <a:schemeClr val="bg2"/>
            </a:outerShdw>
          </a:effectLst>
        </p:spPr>
        <p:txBody>
          <a:bodyPr wrap="none" lIns="90488" tIns="44450" rIns="90488" bIns="44450">
            <a:spAutoFit/>
          </a:bodyPr>
          <a:lstStyle/>
          <a:p>
            <a:pPr eaLnBrk="0" hangingPunct="0">
              <a:defRPr/>
            </a:pPr>
            <a:r>
              <a:rPr lang="en-US" sz="1600" b="1" dirty="0">
                <a:solidFill>
                  <a:schemeClr val="tx1"/>
                </a:solidFill>
              </a:rPr>
              <a:t>COST PERF INDEX (CPI) =  </a:t>
            </a:r>
            <a:r>
              <a:rPr lang="en-US" sz="1600" b="1" u="sng" dirty="0">
                <a:solidFill>
                  <a:schemeClr val="tx1"/>
                </a:solidFill>
              </a:rPr>
              <a:t>EV</a:t>
            </a:r>
            <a:endParaRPr lang="en-US" sz="1600" b="1" dirty="0">
              <a:solidFill>
                <a:schemeClr val="tx1"/>
              </a:solidFill>
            </a:endParaRPr>
          </a:p>
          <a:p>
            <a:pPr eaLnBrk="0" hangingPunct="0">
              <a:defRPr/>
            </a:pPr>
            <a:r>
              <a:rPr lang="en-US" sz="1600" b="1" dirty="0">
                <a:solidFill>
                  <a:schemeClr val="tx1"/>
                </a:solidFill>
              </a:rPr>
              <a:t>		              AC</a:t>
            </a:r>
          </a:p>
          <a:p>
            <a:pPr eaLnBrk="0" hangingPunct="0">
              <a:defRPr/>
            </a:pPr>
            <a:endParaRPr lang="en-US" sz="1600" b="1" dirty="0">
              <a:solidFill>
                <a:schemeClr val="tx1"/>
              </a:solidFill>
            </a:endParaRPr>
          </a:p>
          <a:p>
            <a:pPr eaLnBrk="0" hangingPunct="0">
              <a:defRPr/>
            </a:pPr>
            <a:endParaRPr lang="en-US" sz="1600" b="1" dirty="0">
              <a:solidFill>
                <a:schemeClr val="tx1"/>
              </a:solidFill>
            </a:endParaRPr>
          </a:p>
          <a:p>
            <a:pPr eaLnBrk="0" hangingPunct="0">
              <a:defRPr/>
            </a:pPr>
            <a:r>
              <a:rPr lang="en-US" sz="1600" b="1" dirty="0">
                <a:solidFill>
                  <a:schemeClr val="tx1"/>
                </a:solidFill>
              </a:rPr>
              <a:t>SCHED PERF INDEX (SPI) =  </a:t>
            </a:r>
            <a:r>
              <a:rPr lang="en-US" sz="1600" b="1" u="sng" dirty="0">
                <a:solidFill>
                  <a:schemeClr val="tx1"/>
                </a:solidFill>
              </a:rPr>
              <a:t>EV</a:t>
            </a:r>
            <a:endParaRPr lang="en-US" sz="1600" b="1" dirty="0">
              <a:solidFill>
                <a:schemeClr val="tx1"/>
              </a:solidFill>
            </a:endParaRPr>
          </a:p>
          <a:p>
            <a:pPr eaLnBrk="0" hangingPunct="0">
              <a:defRPr/>
            </a:pPr>
            <a:r>
              <a:rPr lang="en-US" sz="1600" b="1" dirty="0">
                <a:solidFill>
                  <a:schemeClr val="tx1"/>
                </a:solidFill>
              </a:rPr>
              <a:t>                                                 PV</a:t>
            </a:r>
          </a:p>
        </p:txBody>
      </p:sp>
      <p:sp>
        <p:nvSpPr>
          <p:cNvPr id="77838" name="Shape 869388"/>
          <p:cNvSpPr>
            <a:spLocks/>
          </p:cNvSpPr>
          <p:nvPr/>
        </p:nvSpPr>
        <p:spPr bwMode="auto">
          <a:xfrm>
            <a:off x="1828800" y="3981450"/>
            <a:ext cx="4878388" cy="515938"/>
          </a:xfrm>
          <a:custGeom>
            <a:avLst/>
            <a:gdLst>
              <a:gd name="T0" fmla="*/ 2147483647 w 3073"/>
              <a:gd name="T1" fmla="*/ 2147483647 h 325"/>
              <a:gd name="T2" fmla="*/ 2147483647 w 3073"/>
              <a:gd name="T3" fmla="*/ 2147483647 h 325"/>
              <a:gd name="T4" fmla="*/ 2147483647 w 3073"/>
              <a:gd name="T5" fmla="*/ 2147483647 h 325"/>
              <a:gd name="T6" fmla="*/ 2147483647 w 3073"/>
              <a:gd name="T7" fmla="*/ 2147483647 h 325"/>
              <a:gd name="T8" fmla="*/ 2147483647 w 3073"/>
              <a:gd name="T9" fmla="*/ 2147483647 h 325"/>
              <a:gd name="T10" fmla="*/ 2147483647 w 3073"/>
              <a:gd name="T11" fmla="*/ 2147483647 h 325"/>
              <a:gd name="T12" fmla="*/ 2147483647 w 3073"/>
              <a:gd name="T13" fmla="*/ 2147483647 h 325"/>
              <a:gd name="T14" fmla="*/ 2147483647 w 3073"/>
              <a:gd name="T15" fmla="*/ 0 h 325"/>
              <a:gd name="T16" fmla="*/ 2147483647 w 3073"/>
              <a:gd name="T17" fmla="*/ 0 h 325"/>
              <a:gd name="T18" fmla="*/ 2147483647 w 3073"/>
              <a:gd name="T19" fmla="*/ 0 h 325"/>
              <a:gd name="T20" fmla="*/ 2147483647 w 3073"/>
              <a:gd name="T21" fmla="*/ 0 h 325"/>
              <a:gd name="T22" fmla="*/ 2147483647 w 3073"/>
              <a:gd name="T23" fmla="*/ 0 h 325"/>
              <a:gd name="T24" fmla="*/ 2147483647 w 3073"/>
              <a:gd name="T25" fmla="*/ 0 h 325"/>
              <a:gd name="T26" fmla="*/ 2147483647 w 3073"/>
              <a:gd name="T27" fmla="*/ 2147483647 h 325"/>
              <a:gd name="T28" fmla="*/ 2147483647 w 3073"/>
              <a:gd name="T29" fmla="*/ 2147483647 h 325"/>
              <a:gd name="T30" fmla="*/ 2147483647 w 3073"/>
              <a:gd name="T31" fmla="*/ 2147483647 h 325"/>
              <a:gd name="T32" fmla="*/ 2147483647 w 3073"/>
              <a:gd name="T33" fmla="*/ 2147483647 h 325"/>
              <a:gd name="T34" fmla="*/ 2147483647 w 3073"/>
              <a:gd name="T35" fmla="*/ 2147483647 h 325"/>
              <a:gd name="T36" fmla="*/ 2147483647 w 3073"/>
              <a:gd name="T37" fmla="*/ 2147483647 h 325"/>
              <a:gd name="T38" fmla="*/ 2147483647 w 3073"/>
              <a:gd name="T39" fmla="*/ 2147483647 h 325"/>
              <a:gd name="T40" fmla="*/ 2147483647 w 3073"/>
              <a:gd name="T41" fmla="*/ 2147483647 h 325"/>
              <a:gd name="T42" fmla="*/ 2147483647 w 3073"/>
              <a:gd name="T43" fmla="*/ 2147483647 h 325"/>
              <a:gd name="T44" fmla="*/ 2147483647 w 3073"/>
              <a:gd name="T45" fmla="*/ 2147483647 h 325"/>
              <a:gd name="T46" fmla="*/ 2147483647 w 3073"/>
              <a:gd name="T47" fmla="*/ 2147483647 h 325"/>
              <a:gd name="T48" fmla="*/ 2147483647 w 3073"/>
              <a:gd name="T49" fmla="*/ 2147483647 h 325"/>
              <a:gd name="T50" fmla="*/ 2147483647 w 3073"/>
              <a:gd name="T51" fmla="*/ 2147483647 h 325"/>
              <a:gd name="T52" fmla="*/ 2147483647 w 3073"/>
              <a:gd name="T53" fmla="*/ 2147483647 h 325"/>
              <a:gd name="T54" fmla="*/ 2147483647 w 3073"/>
              <a:gd name="T55" fmla="*/ 2147483647 h 325"/>
              <a:gd name="T56" fmla="*/ 2147483647 w 3073"/>
              <a:gd name="T57" fmla="*/ 2147483647 h 325"/>
              <a:gd name="T58" fmla="*/ 2147483647 w 3073"/>
              <a:gd name="T59" fmla="*/ 2147483647 h 325"/>
              <a:gd name="T60" fmla="*/ 2147483647 w 3073"/>
              <a:gd name="T61" fmla="*/ 2147483647 h 325"/>
              <a:gd name="T62" fmla="*/ 2147483647 w 3073"/>
              <a:gd name="T63" fmla="*/ 2147483647 h 325"/>
              <a:gd name="T64" fmla="*/ 2147483647 w 3073"/>
              <a:gd name="T65" fmla="*/ 2147483647 h 325"/>
              <a:gd name="T66" fmla="*/ 2147483647 w 3073"/>
              <a:gd name="T67" fmla="*/ 2147483647 h 325"/>
              <a:gd name="T68" fmla="*/ 2147483647 w 3073"/>
              <a:gd name="T69" fmla="*/ 2147483647 h 325"/>
              <a:gd name="T70" fmla="*/ 2147483647 w 3073"/>
              <a:gd name="T71" fmla="*/ 2147483647 h 325"/>
              <a:gd name="T72" fmla="*/ 2147483647 w 3073"/>
              <a:gd name="T73" fmla="*/ 2147483647 h 325"/>
              <a:gd name="T74" fmla="*/ 2147483647 w 3073"/>
              <a:gd name="T75" fmla="*/ 2147483647 h 325"/>
              <a:gd name="T76" fmla="*/ 2147483647 w 3073"/>
              <a:gd name="T77" fmla="*/ 2147483647 h 32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3073"/>
              <a:gd name="T118" fmla="*/ 0 h 325"/>
              <a:gd name="T119" fmla="*/ 3073 w 3073"/>
              <a:gd name="T120" fmla="*/ 325 h 325"/>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3073" h="325">
                <a:moveTo>
                  <a:pt x="0" y="84"/>
                </a:moveTo>
                <a:lnTo>
                  <a:pt x="36" y="84"/>
                </a:lnTo>
                <a:lnTo>
                  <a:pt x="72" y="84"/>
                </a:lnTo>
                <a:lnTo>
                  <a:pt x="108" y="84"/>
                </a:lnTo>
                <a:lnTo>
                  <a:pt x="144" y="84"/>
                </a:lnTo>
                <a:lnTo>
                  <a:pt x="180" y="60"/>
                </a:lnTo>
                <a:lnTo>
                  <a:pt x="216" y="48"/>
                </a:lnTo>
                <a:lnTo>
                  <a:pt x="252" y="48"/>
                </a:lnTo>
                <a:lnTo>
                  <a:pt x="288" y="48"/>
                </a:lnTo>
                <a:lnTo>
                  <a:pt x="324" y="48"/>
                </a:lnTo>
                <a:lnTo>
                  <a:pt x="360" y="48"/>
                </a:lnTo>
                <a:lnTo>
                  <a:pt x="396" y="48"/>
                </a:lnTo>
                <a:lnTo>
                  <a:pt x="432" y="48"/>
                </a:lnTo>
                <a:lnTo>
                  <a:pt x="468" y="36"/>
                </a:lnTo>
                <a:lnTo>
                  <a:pt x="504" y="12"/>
                </a:lnTo>
                <a:lnTo>
                  <a:pt x="540" y="0"/>
                </a:lnTo>
                <a:lnTo>
                  <a:pt x="588" y="0"/>
                </a:lnTo>
                <a:lnTo>
                  <a:pt x="624" y="0"/>
                </a:lnTo>
                <a:lnTo>
                  <a:pt x="672" y="0"/>
                </a:lnTo>
                <a:lnTo>
                  <a:pt x="708" y="0"/>
                </a:lnTo>
                <a:lnTo>
                  <a:pt x="744" y="0"/>
                </a:lnTo>
                <a:lnTo>
                  <a:pt x="780" y="0"/>
                </a:lnTo>
                <a:lnTo>
                  <a:pt x="816" y="0"/>
                </a:lnTo>
                <a:lnTo>
                  <a:pt x="852" y="0"/>
                </a:lnTo>
                <a:lnTo>
                  <a:pt x="888" y="0"/>
                </a:lnTo>
                <a:lnTo>
                  <a:pt x="924" y="0"/>
                </a:lnTo>
                <a:lnTo>
                  <a:pt x="960" y="12"/>
                </a:lnTo>
                <a:lnTo>
                  <a:pt x="996" y="24"/>
                </a:lnTo>
                <a:lnTo>
                  <a:pt x="1020" y="60"/>
                </a:lnTo>
                <a:lnTo>
                  <a:pt x="1056" y="84"/>
                </a:lnTo>
                <a:lnTo>
                  <a:pt x="1068" y="120"/>
                </a:lnTo>
                <a:lnTo>
                  <a:pt x="1116" y="156"/>
                </a:lnTo>
                <a:lnTo>
                  <a:pt x="1152" y="168"/>
                </a:lnTo>
                <a:lnTo>
                  <a:pt x="1200" y="168"/>
                </a:lnTo>
                <a:lnTo>
                  <a:pt x="1236" y="168"/>
                </a:lnTo>
                <a:lnTo>
                  <a:pt x="1272" y="168"/>
                </a:lnTo>
                <a:lnTo>
                  <a:pt x="1308" y="168"/>
                </a:lnTo>
                <a:lnTo>
                  <a:pt x="1344" y="168"/>
                </a:lnTo>
                <a:lnTo>
                  <a:pt x="1392" y="168"/>
                </a:lnTo>
                <a:lnTo>
                  <a:pt x="1452" y="180"/>
                </a:lnTo>
                <a:lnTo>
                  <a:pt x="1488" y="192"/>
                </a:lnTo>
                <a:lnTo>
                  <a:pt x="1548" y="216"/>
                </a:lnTo>
                <a:lnTo>
                  <a:pt x="1584" y="216"/>
                </a:lnTo>
                <a:lnTo>
                  <a:pt x="1632" y="228"/>
                </a:lnTo>
                <a:lnTo>
                  <a:pt x="1668" y="228"/>
                </a:lnTo>
                <a:lnTo>
                  <a:pt x="1704" y="228"/>
                </a:lnTo>
                <a:lnTo>
                  <a:pt x="1740" y="228"/>
                </a:lnTo>
                <a:lnTo>
                  <a:pt x="1776" y="228"/>
                </a:lnTo>
                <a:lnTo>
                  <a:pt x="1824" y="228"/>
                </a:lnTo>
                <a:lnTo>
                  <a:pt x="1884" y="228"/>
                </a:lnTo>
                <a:lnTo>
                  <a:pt x="1932" y="228"/>
                </a:lnTo>
                <a:lnTo>
                  <a:pt x="1992" y="228"/>
                </a:lnTo>
                <a:lnTo>
                  <a:pt x="2028" y="228"/>
                </a:lnTo>
                <a:lnTo>
                  <a:pt x="2064" y="228"/>
                </a:lnTo>
                <a:lnTo>
                  <a:pt x="2100" y="228"/>
                </a:lnTo>
                <a:lnTo>
                  <a:pt x="2136" y="228"/>
                </a:lnTo>
                <a:lnTo>
                  <a:pt x="2184" y="228"/>
                </a:lnTo>
                <a:lnTo>
                  <a:pt x="2220" y="228"/>
                </a:lnTo>
                <a:lnTo>
                  <a:pt x="2256" y="228"/>
                </a:lnTo>
                <a:lnTo>
                  <a:pt x="2292" y="204"/>
                </a:lnTo>
                <a:lnTo>
                  <a:pt x="2328" y="192"/>
                </a:lnTo>
                <a:lnTo>
                  <a:pt x="2364" y="192"/>
                </a:lnTo>
                <a:lnTo>
                  <a:pt x="2400" y="192"/>
                </a:lnTo>
                <a:lnTo>
                  <a:pt x="2436" y="192"/>
                </a:lnTo>
                <a:lnTo>
                  <a:pt x="2472" y="192"/>
                </a:lnTo>
                <a:lnTo>
                  <a:pt x="2532" y="192"/>
                </a:lnTo>
                <a:lnTo>
                  <a:pt x="2580" y="204"/>
                </a:lnTo>
                <a:lnTo>
                  <a:pt x="2628" y="228"/>
                </a:lnTo>
                <a:lnTo>
                  <a:pt x="2676" y="240"/>
                </a:lnTo>
                <a:lnTo>
                  <a:pt x="2724" y="252"/>
                </a:lnTo>
                <a:lnTo>
                  <a:pt x="2772" y="276"/>
                </a:lnTo>
                <a:lnTo>
                  <a:pt x="2808" y="276"/>
                </a:lnTo>
                <a:lnTo>
                  <a:pt x="2856" y="312"/>
                </a:lnTo>
                <a:lnTo>
                  <a:pt x="2892" y="324"/>
                </a:lnTo>
                <a:lnTo>
                  <a:pt x="2928" y="324"/>
                </a:lnTo>
                <a:lnTo>
                  <a:pt x="2964" y="324"/>
                </a:lnTo>
                <a:lnTo>
                  <a:pt x="3000" y="324"/>
                </a:lnTo>
                <a:lnTo>
                  <a:pt x="3036" y="324"/>
                </a:lnTo>
                <a:lnTo>
                  <a:pt x="3072" y="324"/>
                </a:lnTo>
              </a:path>
            </a:pathLst>
          </a:custGeom>
          <a:noFill/>
          <a:ln w="12700" cap="rnd" algn="ctr">
            <a:solidFill>
              <a:schemeClr val="tx1"/>
            </a:solidFill>
            <a:round/>
            <a:headEnd/>
            <a:tailEnd/>
          </a:ln>
        </p:spPr>
        <p:txBody>
          <a:bodyPr/>
          <a:lstStyle/>
          <a:p>
            <a:endParaRPr lang="en-US"/>
          </a:p>
        </p:txBody>
      </p:sp>
      <p:sp>
        <p:nvSpPr>
          <p:cNvPr id="77839" name="Rectangle 869389"/>
          <p:cNvSpPr>
            <a:spLocks noChangeArrowheads="1"/>
          </p:cNvSpPr>
          <p:nvPr/>
        </p:nvSpPr>
        <p:spPr bwMode="auto">
          <a:xfrm>
            <a:off x="6386513" y="4146550"/>
            <a:ext cx="604837" cy="393700"/>
          </a:xfrm>
          <a:prstGeom prst="rect">
            <a:avLst/>
          </a:prstGeom>
          <a:noFill/>
          <a:ln w="9525">
            <a:noFill/>
            <a:miter lim="800000"/>
            <a:headEnd/>
            <a:tailEnd/>
          </a:ln>
        </p:spPr>
        <p:txBody>
          <a:bodyPr wrap="none" lIns="90488" tIns="44450" rIns="90488" bIns="44450">
            <a:spAutoFit/>
          </a:bodyPr>
          <a:lstStyle/>
          <a:p>
            <a:pPr eaLnBrk="0" hangingPunct="0"/>
            <a:r>
              <a:rPr lang="en-US" sz="2000" b="1">
                <a:solidFill>
                  <a:schemeClr val="tx1"/>
                </a:solidFill>
              </a:rPr>
              <a:t>CPI</a:t>
            </a:r>
          </a:p>
        </p:txBody>
      </p:sp>
      <p:sp>
        <p:nvSpPr>
          <p:cNvPr id="77840" name="Rectangle 869390"/>
          <p:cNvSpPr>
            <a:spLocks noChangeArrowheads="1"/>
          </p:cNvSpPr>
          <p:nvPr/>
        </p:nvSpPr>
        <p:spPr bwMode="auto">
          <a:xfrm>
            <a:off x="6386513" y="4984750"/>
            <a:ext cx="590550" cy="393700"/>
          </a:xfrm>
          <a:prstGeom prst="rect">
            <a:avLst/>
          </a:prstGeom>
          <a:noFill/>
          <a:ln w="9525">
            <a:noFill/>
            <a:miter lim="800000"/>
            <a:headEnd/>
            <a:tailEnd/>
          </a:ln>
        </p:spPr>
        <p:txBody>
          <a:bodyPr wrap="none" lIns="90488" tIns="44450" rIns="90488" bIns="44450">
            <a:spAutoFit/>
          </a:bodyPr>
          <a:lstStyle/>
          <a:p>
            <a:pPr eaLnBrk="0" hangingPunct="0"/>
            <a:r>
              <a:rPr lang="en-US" sz="2000" b="1">
                <a:solidFill>
                  <a:schemeClr val="tx1"/>
                </a:solidFill>
              </a:rPr>
              <a:t>SPI</a:t>
            </a:r>
          </a:p>
        </p:txBody>
      </p:sp>
      <p:sp>
        <p:nvSpPr>
          <p:cNvPr id="77841" name="Rectangle 869391"/>
          <p:cNvSpPr>
            <a:spLocks noChangeArrowheads="1"/>
          </p:cNvSpPr>
          <p:nvPr/>
        </p:nvSpPr>
        <p:spPr bwMode="auto">
          <a:xfrm>
            <a:off x="7910513" y="3810000"/>
            <a:ext cx="666750" cy="333375"/>
          </a:xfrm>
          <a:prstGeom prst="rect">
            <a:avLst/>
          </a:prstGeom>
          <a:noFill/>
          <a:ln w="9525">
            <a:noFill/>
            <a:miter lim="800000"/>
            <a:headEnd/>
            <a:tailEnd/>
          </a:ln>
        </p:spPr>
        <p:txBody>
          <a:bodyPr wrap="none" lIns="90488" tIns="44450" rIns="90488" bIns="44450">
            <a:spAutoFit/>
          </a:bodyPr>
          <a:lstStyle/>
          <a:p>
            <a:pPr eaLnBrk="0" hangingPunct="0"/>
            <a:r>
              <a:rPr lang="en-US" sz="1600" b="1">
                <a:solidFill>
                  <a:schemeClr val="tx1"/>
                </a:solidFill>
              </a:rPr>
              <a:t>TIME</a:t>
            </a:r>
          </a:p>
        </p:txBody>
      </p:sp>
      <p:sp>
        <p:nvSpPr>
          <p:cNvPr id="77842" name="Shape 869392"/>
          <p:cNvSpPr>
            <a:spLocks noGrp="1" noChangeArrowheads="1"/>
          </p:cNvSpPr>
          <p:nvPr>
            <p:ph type="title" idx="4294967295"/>
          </p:nvPr>
        </p:nvSpPr>
        <p:spPr>
          <a:xfrm>
            <a:off x="381000" y="609600"/>
            <a:ext cx="7772400" cy="457200"/>
          </a:xfrm>
        </p:spPr>
        <p:txBody>
          <a:bodyPr lIns="0" tIns="0" rIns="0" bIns="0"/>
          <a:lstStyle/>
          <a:p>
            <a:pPr marL="0" indent="0" defTabSz="914400"/>
            <a:r>
              <a:rPr lang="en-US" smtClean="0"/>
              <a:t>Performance Indices</a:t>
            </a:r>
          </a:p>
        </p:txBody>
      </p:sp>
    </p:spTree>
  </p:cSld>
  <p:clrMapOvr>
    <a:masterClrMapping/>
  </p:clrMapOvr>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871425"/>
          <p:cNvSpPr>
            <a:spLocks noChangeArrowheads="1"/>
          </p:cNvSpPr>
          <p:nvPr/>
        </p:nvSpPr>
        <p:spPr bwMode="auto">
          <a:xfrm>
            <a:off x="304800" y="1447800"/>
            <a:ext cx="4876800" cy="3228975"/>
          </a:xfrm>
          <a:prstGeom prst="rect">
            <a:avLst/>
          </a:prstGeom>
          <a:noFill/>
          <a:ln w="9525">
            <a:noFill/>
            <a:miter lim="800000"/>
            <a:headEnd/>
            <a:tailEnd/>
          </a:ln>
        </p:spPr>
        <p:txBody>
          <a:bodyPr lIns="90488" tIns="44450" rIns="90488" bIns="44450">
            <a:spAutoFit/>
          </a:bodyPr>
          <a:lstStyle/>
          <a:p>
            <a:pPr eaLnBrk="0" hangingPunct="0"/>
            <a:endParaRPr lang="en-US" sz="4400" b="1">
              <a:solidFill>
                <a:schemeClr val="tx2"/>
              </a:solidFill>
            </a:endParaRPr>
          </a:p>
          <a:p>
            <a:pPr eaLnBrk="0" hangingPunct="0"/>
            <a:r>
              <a:rPr lang="en-US" sz="2000" b="1">
                <a:solidFill>
                  <a:schemeClr val="tx1"/>
                </a:solidFill>
              </a:rPr>
              <a:t>% scheduled  =  </a:t>
            </a:r>
            <a:r>
              <a:rPr lang="en-US" sz="2000" b="1" u="sng">
                <a:solidFill>
                  <a:schemeClr val="tx1"/>
                </a:solidFill>
              </a:rPr>
              <a:t>PV (60)</a:t>
            </a:r>
            <a:r>
              <a:rPr lang="en-US" sz="2000" b="1">
                <a:solidFill>
                  <a:schemeClr val="tx1"/>
                </a:solidFill>
              </a:rPr>
              <a:t>  x 100%= </a:t>
            </a:r>
          </a:p>
          <a:p>
            <a:pPr eaLnBrk="0" hangingPunct="0"/>
            <a:r>
              <a:rPr lang="en-US" sz="2000" b="1">
                <a:solidFill>
                  <a:schemeClr val="tx1"/>
                </a:solidFill>
              </a:rPr>
              <a:t>                           BAC(120)</a:t>
            </a:r>
          </a:p>
          <a:p>
            <a:pPr eaLnBrk="0" hangingPunct="0"/>
            <a:endParaRPr lang="en-US" sz="2000" b="1">
              <a:solidFill>
                <a:schemeClr val="tx1"/>
              </a:solidFill>
            </a:endParaRPr>
          </a:p>
          <a:p>
            <a:pPr eaLnBrk="0" hangingPunct="0"/>
            <a:endParaRPr lang="en-US" sz="2000" b="1">
              <a:solidFill>
                <a:schemeClr val="tx1"/>
              </a:solidFill>
            </a:endParaRPr>
          </a:p>
          <a:p>
            <a:pPr eaLnBrk="0" hangingPunct="0"/>
            <a:r>
              <a:rPr lang="en-US" sz="2000" b="1">
                <a:solidFill>
                  <a:schemeClr val="tx1"/>
                </a:solidFill>
              </a:rPr>
              <a:t>% completed  =  </a:t>
            </a:r>
            <a:r>
              <a:rPr lang="en-US" sz="2000" b="1" u="sng">
                <a:solidFill>
                  <a:schemeClr val="tx1"/>
                </a:solidFill>
              </a:rPr>
              <a:t>EV(50)</a:t>
            </a:r>
            <a:r>
              <a:rPr lang="en-US" sz="2000" b="1">
                <a:solidFill>
                  <a:schemeClr val="tx1"/>
                </a:solidFill>
              </a:rPr>
              <a:t>  x  100%=</a:t>
            </a:r>
          </a:p>
          <a:p>
            <a:pPr eaLnBrk="0" hangingPunct="0"/>
            <a:r>
              <a:rPr lang="en-US" sz="2000" b="1">
                <a:solidFill>
                  <a:schemeClr val="tx1"/>
                </a:solidFill>
              </a:rPr>
              <a:t>                           BAC(120)</a:t>
            </a:r>
          </a:p>
          <a:p>
            <a:pPr eaLnBrk="0" hangingPunct="0"/>
            <a:endParaRPr lang="en-US" sz="2000" b="1">
              <a:solidFill>
                <a:schemeClr val="tx1"/>
              </a:solidFill>
            </a:endParaRPr>
          </a:p>
          <a:p>
            <a:pPr eaLnBrk="0" hangingPunct="0"/>
            <a:endParaRPr lang="en-US" sz="2000" b="1">
              <a:solidFill>
                <a:schemeClr val="tx1"/>
              </a:solidFill>
            </a:endParaRPr>
          </a:p>
        </p:txBody>
      </p:sp>
      <p:sp>
        <p:nvSpPr>
          <p:cNvPr id="78851" name="Straight Connector 871426"/>
          <p:cNvSpPr>
            <a:spLocks noChangeShapeType="1"/>
          </p:cNvSpPr>
          <p:nvPr/>
        </p:nvSpPr>
        <p:spPr bwMode="auto">
          <a:xfrm>
            <a:off x="5562600" y="2300288"/>
            <a:ext cx="0" cy="2487612"/>
          </a:xfrm>
          <a:prstGeom prst="line">
            <a:avLst/>
          </a:prstGeom>
          <a:noFill/>
          <a:ln w="12700" algn="ctr">
            <a:solidFill>
              <a:schemeClr val="tx1"/>
            </a:solidFill>
            <a:round/>
            <a:headEnd/>
            <a:tailEnd/>
          </a:ln>
        </p:spPr>
        <p:txBody>
          <a:bodyPr wrap="none" anchor="ctr"/>
          <a:lstStyle/>
          <a:p>
            <a:endParaRPr lang="en-US"/>
          </a:p>
        </p:txBody>
      </p:sp>
      <p:sp>
        <p:nvSpPr>
          <p:cNvPr id="78852" name="Straight Connector 871427"/>
          <p:cNvSpPr>
            <a:spLocks noChangeShapeType="1"/>
          </p:cNvSpPr>
          <p:nvPr/>
        </p:nvSpPr>
        <p:spPr bwMode="auto">
          <a:xfrm>
            <a:off x="5576888" y="4800600"/>
            <a:ext cx="2792412" cy="0"/>
          </a:xfrm>
          <a:prstGeom prst="line">
            <a:avLst/>
          </a:prstGeom>
          <a:noFill/>
          <a:ln w="12700" algn="ctr">
            <a:solidFill>
              <a:schemeClr val="tx1"/>
            </a:solidFill>
            <a:round/>
            <a:headEnd/>
            <a:tailEnd/>
          </a:ln>
        </p:spPr>
        <p:txBody>
          <a:bodyPr wrap="none" anchor="ctr"/>
          <a:lstStyle/>
          <a:p>
            <a:endParaRPr lang="en-US"/>
          </a:p>
        </p:txBody>
      </p:sp>
      <p:sp>
        <p:nvSpPr>
          <p:cNvPr id="78853" name="Straight Connector 871428"/>
          <p:cNvSpPr>
            <a:spLocks noChangeShapeType="1"/>
          </p:cNvSpPr>
          <p:nvPr/>
        </p:nvSpPr>
        <p:spPr bwMode="auto">
          <a:xfrm flipV="1">
            <a:off x="5576888" y="2732088"/>
            <a:ext cx="2792412" cy="2081212"/>
          </a:xfrm>
          <a:prstGeom prst="line">
            <a:avLst/>
          </a:prstGeom>
          <a:noFill/>
          <a:ln w="12700" algn="ctr">
            <a:solidFill>
              <a:schemeClr val="tx1"/>
            </a:solidFill>
            <a:round/>
            <a:headEnd/>
            <a:tailEnd/>
          </a:ln>
        </p:spPr>
        <p:txBody>
          <a:bodyPr wrap="none" anchor="ctr"/>
          <a:lstStyle/>
          <a:p>
            <a:endParaRPr lang="en-US"/>
          </a:p>
        </p:txBody>
      </p:sp>
      <p:sp>
        <p:nvSpPr>
          <p:cNvPr id="78854" name="Straight Connector 871429"/>
          <p:cNvSpPr>
            <a:spLocks noChangeShapeType="1"/>
          </p:cNvSpPr>
          <p:nvPr/>
        </p:nvSpPr>
        <p:spPr bwMode="auto">
          <a:xfrm flipV="1">
            <a:off x="5576888" y="3429000"/>
            <a:ext cx="2347912" cy="1384300"/>
          </a:xfrm>
          <a:prstGeom prst="line">
            <a:avLst/>
          </a:prstGeom>
          <a:noFill/>
          <a:ln w="12700" algn="ctr">
            <a:solidFill>
              <a:schemeClr val="tx1"/>
            </a:solidFill>
            <a:round/>
            <a:headEnd/>
            <a:tailEnd/>
          </a:ln>
        </p:spPr>
        <p:txBody>
          <a:bodyPr wrap="none" anchor="ctr"/>
          <a:lstStyle/>
          <a:p>
            <a:endParaRPr lang="en-US"/>
          </a:p>
        </p:txBody>
      </p:sp>
      <p:sp>
        <p:nvSpPr>
          <p:cNvPr id="78855" name="Rectangle 871430"/>
          <p:cNvSpPr>
            <a:spLocks noChangeArrowheads="1"/>
          </p:cNvSpPr>
          <p:nvPr/>
        </p:nvSpPr>
        <p:spPr bwMode="auto">
          <a:xfrm>
            <a:off x="8039100" y="2895600"/>
            <a:ext cx="419100" cy="301625"/>
          </a:xfrm>
          <a:prstGeom prst="rect">
            <a:avLst/>
          </a:prstGeom>
          <a:noFill/>
          <a:ln w="9525">
            <a:noFill/>
            <a:miter lim="800000"/>
            <a:headEnd/>
            <a:tailEnd/>
          </a:ln>
        </p:spPr>
        <p:txBody>
          <a:bodyPr wrap="none" lIns="90488" tIns="44450" rIns="90488" bIns="44450">
            <a:spAutoFit/>
          </a:bodyPr>
          <a:lstStyle/>
          <a:p>
            <a:pPr eaLnBrk="0" hangingPunct="0"/>
            <a:r>
              <a:rPr lang="en-US" sz="1400" b="1">
                <a:solidFill>
                  <a:schemeClr val="tx1"/>
                </a:solidFill>
              </a:rPr>
              <a:t>PV</a:t>
            </a:r>
          </a:p>
        </p:txBody>
      </p:sp>
      <p:sp>
        <p:nvSpPr>
          <p:cNvPr id="78856" name="Rectangle 871431"/>
          <p:cNvSpPr>
            <a:spLocks noChangeArrowheads="1"/>
          </p:cNvSpPr>
          <p:nvPr/>
        </p:nvSpPr>
        <p:spPr bwMode="auto">
          <a:xfrm>
            <a:off x="7910513" y="3813175"/>
            <a:ext cx="419100" cy="301625"/>
          </a:xfrm>
          <a:prstGeom prst="rect">
            <a:avLst/>
          </a:prstGeom>
          <a:noFill/>
          <a:ln w="9525">
            <a:noFill/>
            <a:miter lim="800000"/>
            <a:headEnd/>
            <a:tailEnd/>
          </a:ln>
        </p:spPr>
        <p:txBody>
          <a:bodyPr wrap="none" lIns="90488" tIns="44450" rIns="90488" bIns="44450">
            <a:spAutoFit/>
          </a:bodyPr>
          <a:lstStyle/>
          <a:p>
            <a:pPr eaLnBrk="0" hangingPunct="0"/>
            <a:r>
              <a:rPr lang="en-US" sz="1400" b="1">
                <a:solidFill>
                  <a:schemeClr val="tx1"/>
                </a:solidFill>
              </a:rPr>
              <a:t>EV</a:t>
            </a:r>
          </a:p>
        </p:txBody>
      </p:sp>
      <p:sp>
        <p:nvSpPr>
          <p:cNvPr id="78857" name="Straight Connector 871432"/>
          <p:cNvSpPr>
            <a:spLocks noChangeShapeType="1"/>
          </p:cNvSpPr>
          <p:nvPr/>
        </p:nvSpPr>
        <p:spPr bwMode="auto">
          <a:xfrm>
            <a:off x="7924800" y="2224088"/>
            <a:ext cx="0" cy="2576512"/>
          </a:xfrm>
          <a:prstGeom prst="line">
            <a:avLst/>
          </a:prstGeom>
          <a:noFill/>
          <a:ln w="12700" algn="ctr">
            <a:solidFill>
              <a:schemeClr val="tx1"/>
            </a:solidFill>
            <a:prstDash val="sysDot"/>
            <a:round/>
            <a:headEnd/>
            <a:tailEnd/>
          </a:ln>
        </p:spPr>
        <p:txBody>
          <a:bodyPr wrap="none" anchor="ctr"/>
          <a:lstStyle/>
          <a:p>
            <a:endParaRPr lang="en-US"/>
          </a:p>
        </p:txBody>
      </p:sp>
      <p:sp>
        <p:nvSpPr>
          <p:cNvPr id="78858" name="Rectangle 871433"/>
          <p:cNvSpPr>
            <a:spLocks noChangeArrowheads="1"/>
          </p:cNvSpPr>
          <p:nvPr/>
        </p:nvSpPr>
        <p:spPr bwMode="auto">
          <a:xfrm>
            <a:off x="7369175" y="1828800"/>
            <a:ext cx="1089025" cy="301625"/>
          </a:xfrm>
          <a:prstGeom prst="rect">
            <a:avLst/>
          </a:prstGeom>
          <a:noFill/>
          <a:ln w="9525">
            <a:noFill/>
            <a:miter lim="800000"/>
            <a:headEnd/>
            <a:tailEnd/>
          </a:ln>
        </p:spPr>
        <p:txBody>
          <a:bodyPr wrap="none" lIns="90488" tIns="44450" rIns="90488" bIns="44450">
            <a:spAutoFit/>
          </a:bodyPr>
          <a:lstStyle/>
          <a:p>
            <a:pPr eaLnBrk="0" hangingPunct="0"/>
            <a:r>
              <a:rPr lang="en-US" sz="1400" b="1">
                <a:solidFill>
                  <a:schemeClr val="tx1"/>
                </a:solidFill>
              </a:rPr>
              <a:t>TIME NOW</a:t>
            </a:r>
          </a:p>
        </p:txBody>
      </p:sp>
      <p:sp>
        <p:nvSpPr>
          <p:cNvPr id="78859" name="Straight Connector 871434"/>
          <p:cNvSpPr>
            <a:spLocks noChangeShapeType="1"/>
          </p:cNvSpPr>
          <p:nvPr/>
        </p:nvSpPr>
        <p:spPr bwMode="auto">
          <a:xfrm flipH="1">
            <a:off x="5562600" y="3074988"/>
            <a:ext cx="2374900" cy="0"/>
          </a:xfrm>
          <a:prstGeom prst="line">
            <a:avLst/>
          </a:prstGeom>
          <a:noFill/>
          <a:ln w="12700" algn="ctr">
            <a:solidFill>
              <a:schemeClr val="tx1"/>
            </a:solidFill>
            <a:prstDash val="dash"/>
            <a:round/>
            <a:headEnd/>
            <a:tailEnd/>
          </a:ln>
        </p:spPr>
        <p:txBody>
          <a:bodyPr wrap="none" anchor="ctr"/>
          <a:lstStyle/>
          <a:p>
            <a:endParaRPr lang="en-US"/>
          </a:p>
        </p:txBody>
      </p:sp>
      <p:sp>
        <p:nvSpPr>
          <p:cNvPr id="78860" name="Straight Connector 871435"/>
          <p:cNvSpPr>
            <a:spLocks noChangeShapeType="1"/>
          </p:cNvSpPr>
          <p:nvPr/>
        </p:nvSpPr>
        <p:spPr bwMode="auto">
          <a:xfrm flipH="1">
            <a:off x="7345363" y="3429000"/>
            <a:ext cx="46037" cy="1371600"/>
          </a:xfrm>
          <a:prstGeom prst="line">
            <a:avLst/>
          </a:prstGeom>
          <a:noFill/>
          <a:ln w="12700" algn="ctr">
            <a:solidFill>
              <a:schemeClr val="tx1"/>
            </a:solidFill>
            <a:prstDash val="dash"/>
            <a:round/>
            <a:headEnd/>
            <a:tailEnd/>
          </a:ln>
        </p:spPr>
        <p:txBody>
          <a:bodyPr wrap="none" anchor="ctr"/>
          <a:lstStyle/>
          <a:p>
            <a:endParaRPr lang="en-US"/>
          </a:p>
        </p:txBody>
      </p:sp>
      <p:sp>
        <p:nvSpPr>
          <p:cNvPr id="78861" name="Straight Connector 871436"/>
          <p:cNvSpPr>
            <a:spLocks noChangeShapeType="1"/>
          </p:cNvSpPr>
          <p:nvPr/>
        </p:nvSpPr>
        <p:spPr bwMode="auto">
          <a:xfrm>
            <a:off x="6872288" y="5334000"/>
            <a:ext cx="1039812" cy="0"/>
          </a:xfrm>
          <a:prstGeom prst="line">
            <a:avLst/>
          </a:prstGeom>
          <a:noFill/>
          <a:ln w="12700" algn="ctr">
            <a:solidFill>
              <a:schemeClr val="tx1"/>
            </a:solidFill>
            <a:round/>
            <a:headEnd type="triangle" w="med" len="med"/>
            <a:tailEnd type="triangle" w="med" len="med"/>
          </a:ln>
        </p:spPr>
        <p:txBody>
          <a:bodyPr wrap="none" anchor="ctr"/>
          <a:lstStyle/>
          <a:p>
            <a:endParaRPr lang="en-US"/>
          </a:p>
        </p:txBody>
      </p:sp>
      <p:sp>
        <p:nvSpPr>
          <p:cNvPr id="78862" name="Rectangle 871437"/>
          <p:cNvSpPr>
            <a:spLocks noChangeArrowheads="1"/>
          </p:cNvSpPr>
          <p:nvPr/>
        </p:nvSpPr>
        <p:spPr bwMode="auto">
          <a:xfrm>
            <a:off x="6767513" y="4946650"/>
            <a:ext cx="1682750" cy="301625"/>
          </a:xfrm>
          <a:prstGeom prst="rect">
            <a:avLst/>
          </a:prstGeom>
          <a:noFill/>
          <a:ln w="9525">
            <a:noFill/>
            <a:miter lim="800000"/>
            <a:headEnd/>
            <a:tailEnd/>
          </a:ln>
        </p:spPr>
        <p:txBody>
          <a:bodyPr wrap="none" lIns="90488" tIns="44450" rIns="90488" bIns="44450">
            <a:spAutoFit/>
          </a:bodyPr>
          <a:lstStyle/>
          <a:p>
            <a:pPr eaLnBrk="0" hangingPunct="0"/>
            <a:r>
              <a:rPr lang="en-US" sz="1400" b="1">
                <a:solidFill>
                  <a:schemeClr val="tx1"/>
                </a:solidFill>
              </a:rPr>
              <a:t>MONTHS BEHIND</a:t>
            </a:r>
          </a:p>
        </p:txBody>
      </p:sp>
      <p:sp>
        <p:nvSpPr>
          <p:cNvPr id="269327" name="Shape 871438"/>
          <p:cNvSpPr>
            <a:spLocks noGrp="1" noChangeArrowheads="1"/>
          </p:cNvSpPr>
          <p:nvPr>
            <p:ph type="title" idx="4294967295"/>
          </p:nvPr>
        </p:nvSpPr>
        <p:spPr>
          <a:xfrm>
            <a:off x="304800" y="685800"/>
            <a:ext cx="6553200" cy="457200"/>
          </a:xfrm>
        </p:spPr>
        <p:txBody>
          <a:bodyPr lIns="0" tIns="0" rIns="0" bIns="0">
            <a:normAutofit fontScale="90000"/>
          </a:bodyPr>
          <a:lstStyle/>
          <a:p>
            <a:pPr marL="0" indent="0" defTabSz="914400">
              <a:defRPr/>
            </a:pPr>
            <a:r>
              <a:rPr lang="en-US" smtClean="0"/>
              <a:t>Project  Status in Percentage</a:t>
            </a:r>
          </a:p>
        </p:txBody>
      </p:sp>
      <p:sp>
        <p:nvSpPr>
          <p:cNvPr id="78864" name="TextBox 871439"/>
          <p:cNvSpPr txBox="1">
            <a:spLocks noChangeArrowheads="1"/>
          </p:cNvSpPr>
          <p:nvPr/>
        </p:nvSpPr>
        <p:spPr bwMode="auto">
          <a:xfrm>
            <a:off x="228600" y="2695575"/>
            <a:ext cx="1384300" cy="469900"/>
          </a:xfrm>
          <a:prstGeom prst="rect">
            <a:avLst/>
          </a:prstGeom>
          <a:solidFill>
            <a:srgbClr val="FFFFCC"/>
          </a:solidFill>
          <a:ln w="12700" algn="ctr">
            <a:solidFill>
              <a:schemeClr val="tx1"/>
            </a:solidFill>
            <a:miter lim="800000"/>
            <a:headEnd/>
            <a:tailEnd/>
          </a:ln>
        </p:spPr>
        <p:txBody>
          <a:bodyPr wrap="none">
            <a:spAutoFit/>
          </a:bodyPr>
          <a:lstStyle/>
          <a:p>
            <a:pPr eaLnBrk="0" hangingPunct="0"/>
            <a:r>
              <a:rPr lang="en-US" sz="2400">
                <a:solidFill>
                  <a:schemeClr val="tx1"/>
                </a:solidFill>
              </a:rPr>
              <a:t>compare</a:t>
            </a:r>
          </a:p>
        </p:txBody>
      </p:sp>
      <p:sp>
        <p:nvSpPr>
          <p:cNvPr id="78865" name="Straight Connector 871440"/>
          <p:cNvSpPr>
            <a:spLocks noChangeShapeType="1"/>
          </p:cNvSpPr>
          <p:nvPr/>
        </p:nvSpPr>
        <p:spPr bwMode="auto">
          <a:xfrm>
            <a:off x="1905000" y="2543175"/>
            <a:ext cx="0" cy="838200"/>
          </a:xfrm>
          <a:prstGeom prst="line">
            <a:avLst/>
          </a:prstGeom>
          <a:noFill/>
          <a:ln w="12700" algn="ctr">
            <a:solidFill>
              <a:schemeClr val="tx1"/>
            </a:solidFill>
            <a:round/>
            <a:headEnd type="triangle" w="med" len="med"/>
            <a:tailEnd type="triangle" w="med" len="med"/>
          </a:ln>
        </p:spPr>
        <p:txBody>
          <a:bodyPr wrap="none" anchor="ctr"/>
          <a:lstStyle/>
          <a:p>
            <a:endParaRPr lang="en-US"/>
          </a:p>
        </p:txBody>
      </p:sp>
      <p:sp>
        <p:nvSpPr>
          <p:cNvPr id="78866" name="Rectangle 19"/>
          <p:cNvSpPr>
            <a:spLocks noChangeArrowheads="1"/>
          </p:cNvSpPr>
          <p:nvPr/>
        </p:nvSpPr>
        <p:spPr bwMode="auto">
          <a:xfrm>
            <a:off x="304800" y="4572000"/>
            <a:ext cx="4572000" cy="708025"/>
          </a:xfrm>
          <a:prstGeom prst="rect">
            <a:avLst/>
          </a:prstGeom>
          <a:noFill/>
          <a:ln w="9525">
            <a:noFill/>
            <a:miter lim="800000"/>
            <a:headEnd/>
            <a:tailEnd/>
          </a:ln>
          <a:effectLst>
            <a:prstShdw prst="shdw13" dist="53882" dir="13500000">
              <a:schemeClr val="bg2">
                <a:alpha val="50000"/>
              </a:schemeClr>
            </a:prstShdw>
          </a:effectLst>
        </p:spPr>
        <p:txBody>
          <a:bodyPr>
            <a:spAutoFit/>
          </a:bodyPr>
          <a:lstStyle/>
          <a:p>
            <a:pPr marL="457200" indent="-457200" eaLnBrk="0" hangingPunct="0">
              <a:tabLst>
                <a:tab pos="457200" algn="l"/>
              </a:tabLst>
            </a:pPr>
            <a:r>
              <a:rPr lang="en-US" sz="2000" b="1">
                <a:solidFill>
                  <a:schemeClr val="tx1"/>
                </a:solidFill>
              </a:rPr>
              <a:t>% spent          =  </a:t>
            </a:r>
            <a:r>
              <a:rPr lang="en-US" sz="2000" b="1" u="sng">
                <a:solidFill>
                  <a:schemeClr val="tx1"/>
                </a:solidFill>
              </a:rPr>
              <a:t>AC(75) </a:t>
            </a:r>
            <a:r>
              <a:rPr lang="en-US" sz="2000" b="1">
                <a:solidFill>
                  <a:schemeClr val="tx1"/>
                </a:solidFill>
              </a:rPr>
              <a:t>x  100%=</a:t>
            </a:r>
          </a:p>
          <a:p>
            <a:pPr marL="457200" indent="-457200" eaLnBrk="0" hangingPunct="0">
              <a:tabLst>
                <a:tab pos="457200" algn="l"/>
              </a:tabLst>
            </a:pPr>
            <a:r>
              <a:rPr lang="en-US" sz="2000" b="1">
                <a:solidFill>
                  <a:schemeClr val="tx1"/>
                </a:solidFill>
              </a:rPr>
              <a:t>	                     BAC(120)</a:t>
            </a:r>
          </a:p>
        </p:txBody>
      </p:sp>
      <p:sp>
        <p:nvSpPr>
          <p:cNvPr id="78867" name="TextBox 871439"/>
          <p:cNvSpPr txBox="1">
            <a:spLocks noChangeArrowheads="1"/>
          </p:cNvSpPr>
          <p:nvPr/>
        </p:nvSpPr>
        <p:spPr bwMode="auto">
          <a:xfrm>
            <a:off x="304800" y="3838575"/>
            <a:ext cx="1384300" cy="469900"/>
          </a:xfrm>
          <a:prstGeom prst="rect">
            <a:avLst/>
          </a:prstGeom>
          <a:solidFill>
            <a:srgbClr val="FFFFCC"/>
          </a:solidFill>
          <a:ln w="12700" algn="ctr">
            <a:solidFill>
              <a:schemeClr val="tx1"/>
            </a:solidFill>
            <a:miter lim="800000"/>
            <a:headEnd/>
            <a:tailEnd/>
          </a:ln>
        </p:spPr>
        <p:txBody>
          <a:bodyPr wrap="none">
            <a:spAutoFit/>
          </a:bodyPr>
          <a:lstStyle/>
          <a:p>
            <a:pPr eaLnBrk="0" hangingPunct="0"/>
            <a:r>
              <a:rPr lang="en-US" sz="2400">
                <a:solidFill>
                  <a:schemeClr val="tx1"/>
                </a:solidFill>
              </a:rPr>
              <a:t>compare</a:t>
            </a:r>
          </a:p>
        </p:txBody>
      </p:sp>
      <p:sp>
        <p:nvSpPr>
          <p:cNvPr id="78868" name="Straight Connector 871440"/>
          <p:cNvSpPr>
            <a:spLocks noChangeShapeType="1"/>
          </p:cNvSpPr>
          <p:nvPr/>
        </p:nvSpPr>
        <p:spPr bwMode="auto">
          <a:xfrm>
            <a:off x="1930400" y="3762375"/>
            <a:ext cx="0" cy="685800"/>
          </a:xfrm>
          <a:prstGeom prst="line">
            <a:avLst/>
          </a:prstGeom>
          <a:noFill/>
          <a:ln w="12700" algn="ctr">
            <a:solidFill>
              <a:schemeClr val="tx1"/>
            </a:solidFill>
            <a:round/>
            <a:headEnd type="triangle" w="med" len="med"/>
            <a:tailEnd type="triangle" w="med" len="med"/>
          </a:ln>
        </p:spPr>
        <p:txBody>
          <a:bodyPr wrap="none" anchor="ctr"/>
          <a:lstStyle/>
          <a:p>
            <a:endParaRPr lang="en-US"/>
          </a:p>
        </p:txBody>
      </p:sp>
      <p:sp>
        <p:nvSpPr>
          <p:cNvPr id="78869" name="Straight Connector 871434"/>
          <p:cNvSpPr>
            <a:spLocks noChangeShapeType="1"/>
          </p:cNvSpPr>
          <p:nvPr/>
        </p:nvSpPr>
        <p:spPr bwMode="auto">
          <a:xfrm flipH="1">
            <a:off x="5562600" y="2667000"/>
            <a:ext cx="2386013" cy="0"/>
          </a:xfrm>
          <a:prstGeom prst="line">
            <a:avLst/>
          </a:prstGeom>
          <a:noFill/>
          <a:ln w="12700" algn="ctr">
            <a:solidFill>
              <a:schemeClr val="tx1"/>
            </a:solidFill>
            <a:prstDash val="dash"/>
            <a:round/>
            <a:headEnd/>
            <a:tailEnd/>
          </a:ln>
        </p:spPr>
        <p:txBody>
          <a:bodyPr wrap="none" anchor="ctr"/>
          <a:lstStyle/>
          <a:p>
            <a:endParaRPr lang="en-US"/>
          </a:p>
        </p:txBody>
      </p:sp>
      <p:sp>
        <p:nvSpPr>
          <p:cNvPr id="78870" name="Line 24"/>
          <p:cNvSpPr>
            <a:spLocks noChangeShapeType="1"/>
          </p:cNvSpPr>
          <p:nvPr/>
        </p:nvSpPr>
        <p:spPr bwMode="auto">
          <a:xfrm flipV="1">
            <a:off x="5562600" y="2438400"/>
            <a:ext cx="2590800" cy="2362200"/>
          </a:xfrm>
          <a:prstGeom prst="line">
            <a:avLst/>
          </a:prstGeom>
          <a:noFill/>
          <a:ln w="9525">
            <a:solidFill>
              <a:schemeClr val="tx1"/>
            </a:solidFill>
            <a:round/>
            <a:headEnd/>
            <a:tailEnd/>
          </a:ln>
          <a:effectLst>
            <a:prstShdw prst="shdw13" dist="53882" dir="13500000">
              <a:schemeClr val="bg2">
                <a:alpha val="50000"/>
              </a:schemeClr>
            </a:prstShdw>
          </a:effectLst>
        </p:spPr>
        <p:txBody>
          <a:bodyPr>
            <a:spAutoFit/>
          </a:bodyPr>
          <a:lstStyle/>
          <a:p>
            <a:endParaRPr lang="en-US"/>
          </a:p>
        </p:txBody>
      </p:sp>
      <p:sp>
        <p:nvSpPr>
          <p:cNvPr id="78871" name="Text Box 26"/>
          <p:cNvSpPr txBox="1">
            <a:spLocks noChangeArrowheads="1"/>
          </p:cNvSpPr>
          <p:nvPr/>
        </p:nvSpPr>
        <p:spPr bwMode="auto">
          <a:xfrm>
            <a:off x="8153400" y="2286000"/>
            <a:ext cx="609600" cy="304800"/>
          </a:xfrm>
          <a:prstGeom prst="rect">
            <a:avLst/>
          </a:prstGeom>
          <a:noFill/>
          <a:ln w="9525">
            <a:noFill/>
            <a:miter lim="800000"/>
            <a:headEnd/>
            <a:tailEnd/>
          </a:ln>
          <a:effectLst>
            <a:prstShdw prst="shdw13" dist="53882" dir="13500000">
              <a:schemeClr val="bg2">
                <a:alpha val="50000"/>
              </a:schemeClr>
            </a:prstShdw>
          </a:effectLst>
        </p:spPr>
        <p:txBody>
          <a:bodyPr>
            <a:spAutoFit/>
          </a:bodyPr>
          <a:lstStyle/>
          <a:p>
            <a:pPr marL="457200" indent="-457200" eaLnBrk="0" hangingPunct="0">
              <a:spcBef>
                <a:spcPct val="50000"/>
              </a:spcBef>
              <a:tabLst>
                <a:tab pos="457200" algn="l"/>
              </a:tabLst>
            </a:pPr>
            <a:r>
              <a:rPr lang="en-US" sz="1400" b="1">
                <a:solidFill>
                  <a:schemeClr val="tx1"/>
                </a:solidFill>
              </a:rPr>
              <a:t>AC</a:t>
            </a:r>
          </a:p>
        </p:txBody>
      </p:sp>
      <p:sp>
        <p:nvSpPr>
          <p:cNvPr id="78872" name="Text Box 27"/>
          <p:cNvSpPr txBox="1">
            <a:spLocks noChangeArrowheads="1"/>
          </p:cNvSpPr>
          <p:nvPr/>
        </p:nvSpPr>
        <p:spPr bwMode="auto">
          <a:xfrm>
            <a:off x="3733800" y="1600200"/>
            <a:ext cx="3048000" cy="366713"/>
          </a:xfrm>
          <a:prstGeom prst="rect">
            <a:avLst/>
          </a:prstGeom>
          <a:noFill/>
          <a:ln w="9525">
            <a:noFill/>
            <a:miter lim="800000"/>
            <a:headEnd/>
            <a:tailEnd/>
          </a:ln>
          <a:effectLst>
            <a:prstShdw prst="shdw13" dist="53882" dir="13500000">
              <a:schemeClr val="bg2">
                <a:alpha val="50000"/>
              </a:schemeClr>
            </a:prstShdw>
          </a:effectLst>
        </p:spPr>
        <p:txBody>
          <a:bodyPr>
            <a:spAutoFit/>
          </a:bodyPr>
          <a:lstStyle/>
          <a:p>
            <a:pPr marL="457200" indent="-457200" eaLnBrk="0" hangingPunct="0">
              <a:spcBef>
                <a:spcPct val="50000"/>
              </a:spcBef>
              <a:tabLst>
                <a:tab pos="457200" algn="l"/>
              </a:tabLst>
            </a:pPr>
            <a:endParaRPr lang="en-US">
              <a:solidFill>
                <a:schemeClr val="tx1"/>
              </a:solidFill>
            </a:endParaRPr>
          </a:p>
        </p:txBody>
      </p:sp>
      <p:sp>
        <p:nvSpPr>
          <p:cNvPr id="78873" name="Text Box 28"/>
          <p:cNvSpPr txBox="1">
            <a:spLocks noChangeArrowheads="1"/>
          </p:cNvSpPr>
          <p:nvPr/>
        </p:nvSpPr>
        <p:spPr bwMode="auto">
          <a:xfrm rot="-5400000">
            <a:off x="4031457" y="2736056"/>
            <a:ext cx="2895600" cy="623887"/>
          </a:xfrm>
          <a:prstGeom prst="rect">
            <a:avLst/>
          </a:prstGeom>
          <a:noFill/>
          <a:ln w="9525">
            <a:noFill/>
            <a:miter lim="800000"/>
            <a:headEnd/>
            <a:tailEnd/>
          </a:ln>
          <a:effectLst>
            <a:prstShdw prst="shdw13" dist="53882" dir="13500000">
              <a:schemeClr val="bg2">
                <a:alpha val="50000"/>
              </a:schemeClr>
            </a:prstShdw>
          </a:effectLst>
        </p:spPr>
        <p:txBody>
          <a:bodyPr>
            <a:spAutoFit/>
          </a:bodyPr>
          <a:lstStyle/>
          <a:p>
            <a:pPr marL="457200" indent="-457200" eaLnBrk="0" hangingPunct="0">
              <a:spcBef>
                <a:spcPct val="50000"/>
              </a:spcBef>
              <a:tabLst>
                <a:tab pos="457200" algn="l"/>
              </a:tabLst>
            </a:pPr>
            <a:r>
              <a:rPr lang="en-US" sz="1400" b="1">
                <a:solidFill>
                  <a:schemeClr val="tx1"/>
                </a:solidFill>
              </a:rPr>
              <a:t>Cost over-run</a:t>
            </a:r>
          </a:p>
          <a:p>
            <a:pPr marL="457200" indent="-457200" eaLnBrk="0" hangingPunct="0">
              <a:spcBef>
                <a:spcPct val="50000"/>
              </a:spcBef>
              <a:tabLst>
                <a:tab pos="457200" algn="l"/>
              </a:tabLst>
            </a:pPr>
            <a:endParaRPr lang="en-US" sz="1400" b="1">
              <a:solidFill>
                <a:schemeClr val="tx1"/>
              </a:solidFill>
            </a:endParaRPr>
          </a:p>
        </p:txBody>
      </p:sp>
      <p:sp>
        <p:nvSpPr>
          <p:cNvPr id="78874" name="Line 30"/>
          <p:cNvSpPr>
            <a:spLocks noChangeShapeType="1"/>
          </p:cNvSpPr>
          <p:nvPr/>
        </p:nvSpPr>
        <p:spPr bwMode="auto">
          <a:xfrm flipV="1">
            <a:off x="5410200" y="2667000"/>
            <a:ext cx="0" cy="1219200"/>
          </a:xfrm>
          <a:prstGeom prst="line">
            <a:avLst/>
          </a:prstGeom>
          <a:noFill/>
          <a:ln w="9525">
            <a:solidFill>
              <a:schemeClr val="tx1"/>
            </a:solidFill>
            <a:round/>
            <a:headEnd type="triangle" w="med" len="med"/>
            <a:tailEnd type="triangle" w="med" len="med"/>
          </a:ln>
          <a:effectLst>
            <a:prstShdw prst="shdw13" dist="53882" dir="13500000">
              <a:schemeClr val="bg2">
                <a:alpha val="50000"/>
              </a:schemeClr>
            </a:prstShdw>
          </a:effectLst>
        </p:spPr>
        <p:txBody>
          <a:bodyPr>
            <a:spAutoFit/>
          </a:bodyPr>
          <a:lstStyle/>
          <a:p>
            <a:endParaRPr lang="en-US"/>
          </a:p>
        </p:txBody>
      </p:sp>
      <p:sp>
        <p:nvSpPr>
          <p:cNvPr id="269339" name="TextBox 26"/>
          <p:cNvSpPr txBox="1">
            <a:spLocks noChangeArrowheads="1"/>
          </p:cNvSpPr>
          <p:nvPr/>
        </p:nvSpPr>
        <p:spPr bwMode="auto">
          <a:xfrm>
            <a:off x="4419600" y="2070100"/>
            <a:ext cx="762000" cy="38100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a:spAutoFit/>
          </a:bodyPr>
          <a:lstStyle/>
          <a:p>
            <a:pPr>
              <a:defRPr/>
            </a:pPr>
            <a:r>
              <a:rPr lang="en-US" b="1" dirty="0"/>
              <a:t>50%</a:t>
            </a:r>
          </a:p>
        </p:txBody>
      </p:sp>
      <p:sp>
        <p:nvSpPr>
          <p:cNvPr id="269340" name="TextBox 27"/>
          <p:cNvSpPr txBox="1">
            <a:spLocks noChangeArrowheads="1"/>
          </p:cNvSpPr>
          <p:nvPr/>
        </p:nvSpPr>
        <p:spPr bwMode="auto">
          <a:xfrm>
            <a:off x="4419600" y="3289300"/>
            <a:ext cx="762000" cy="381000"/>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a:spAutoFit/>
          </a:bodyPr>
          <a:lstStyle/>
          <a:p>
            <a:pPr>
              <a:defRPr/>
            </a:pPr>
            <a:r>
              <a:rPr lang="en-US" b="1" dirty="0"/>
              <a:t>40%</a:t>
            </a:r>
          </a:p>
        </p:txBody>
      </p:sp>
      <p:sp>
        <p:nvSpPr>
          <p:cNvPr id="269341" name="TextBox 28"/>
          <p:cNvSpPr txBox="1">
            <a:spLocks noChangeArrowheads="1"/>
          </p:cNvSpPr>
          <p:nvPr/>
        </p:nvSpPr>
        <p:spPr bwMode="auto">
          <a:xfrm>
            <a:off x="4419600" y="4572000"/>
            <a:ext cx="914400" cy="381000"/>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a:spAutoFit/>
          </a:bodyPr>
          <a:lstStyle/>
          <a:p>
            <a:pPr>
              <a:defRPr/>
            </a:pPr>
            <a:r>
              <a:rPr lang="en-US" b="1" dirty="0"/>
              <a:t>62.5%</a:t>
            </a:r>
          </a:p>
        </p:txBody>
      </p:sp>
      <p:sp>
        <p:nvSpPr>
          <p:cNvPr id="78878" name="Straight Connector 871434"/>
          <p:cNvSpPr>
            <a:spLocks noChangeShapeType="1"/>
          </p:cNvSpPr>
          <p:nvPr/>
        </p:nvSpPr>
        <p:spPr bwMode="auto">
          <a:xfrm flipH="1">
            <a:off x="5562600" y="3449638"/>
            <a:ext cx="2374900" cy="0"/>
          </a:xfrm>
          <a:prstGeom prst="line">
            <a:avLst/>
          </a:prstGeom>
          <a:noFill/>
          <a:ln w="12700" algn="ctr">
            <a:solidFill>
              <a:schemeClr val="tx1"/>
            </a:solidFill>
            <a:prstDash val="dash"/>
            <a:round/>
            <a:headEnd/>
            <a:tailEnd/>
          </a:ln>
        </p:spPr>
        <p:txBody>
          <a:bodyPr wrap="none" anchor="ctr"/>
          <a:lstStyle/>
          <a:p>
            <a:endParaRPr lang="en-US"/>
          </a:p>
        </p:txBody>
      </p:sp>
      <p:sp>
        <p:nvSpPr>
          <p:cNvPr id="31" name="TextBox 28"/>
          <p:cNvSpPr txBox="1">
            <a:spLocks noChangeArrowheads="1"/>
          </p:cNvSpPr>
          <p:nvPr/>
        </p:nvSpPr>
        <p:spPr bwMode="auto">
          <a:xfrm>
            <a:off x="7010400" y="2490788"/>
            <a:ext cx="762000" cy="338137"/>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a:spAutoFit/>
          </a:bodyPr>
          <a:lstStyle/>
          <a:p>
            <a:pPr>
              <a:defRPr/>
            </a:pPr>
            <a:r>
              <a:rPr lang="en-US" sz="1600" b="1" dirty="0"/>
              <a:t>62.5%</a:t>
            </a:r>
          </a:p>
        </p:txBody>
      </p:sp>
      <p:sp>
        <p:nvSpPr>
          <p:cNvPr id="32" name="TextBox 27"/>
          <p:cNvSpPr txBox="1">
            <a:spLocks noChangeArrowheads="1"/>
          </p:cNvSpPr>
          <p:nvPr/>
        </p:nvSpPr>
        <p:spPr bwMode="auto">
          <a:xfrm>
            <a:off x="5943600" y="3270250"/>
            <a:ext cx="609600" cy="338138"/>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a:spAutoFit/>
          </a:bodyPr>
          <a:lstStyle/>
          <a:p>
            <a:pPr algn="ctr">
              <a:defRPr/>
            </a:pPr>
            <a:r>
              <a:rPr lang="en-US" sz="1600" b="1" dirty="0"/>
              <a:t>40%</a:t>
            </a:r>
          </a:p>
        </p:txBody>
      </p:sp>
      <p:sp>
        <p:nvSpPr>
          <p:cNvPr id="33" name="TextBox 26"/>
          <p:cNvSpPr txBox="1">
            <a:spLocks noChangeArrowheads="1"/>
          </p:cNvSpPr>
          <p:nvPr/>
        </p:nvSpPr>
        <p:spPr bwMode="auto">
          <a:xfrm>
            <a:off x="6553200" y="2874963"/>
            <a:ext cx="609600" cy="338137"/>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a:spAutoFit/>
          </a:bodyPr>
          <a:lstStyle/>
          <a:p>
            <a:pPr>
              <a:defRPr/>
            </a:pPr>
            <a:r>
              <a:rPr lang="en-US" sz="1600" b="1" dirty="0"/>
              <a:t>50%</a:t>
            </a: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US" sz="2800" smtClean="0"/>
              <a:t>Program Stakeholder Identification</a:t>
            </a:r>
          </a:p>
        </p:txBody>
      </p:sp>
      <p:sp>
        <p:nvSpPr>
          <p:cNvPr id="21507" name="Content Placeholder 2"/>
          <p:cNvSpPr>
            <a:spLocks noGrp="1"/>
          </p:cNvSpPr>
          <p:nvPr>
            <p:ph sz="half" idx="1"/>
          </p:nvPr>
        </p:nvSpPr>
        <p:spPr>
          <a:xfrm>
            <a:off x="685800" y="3200400"/>
            <a:ext cx="8001000" cy="3103563"/>
          </a:xfrm>
        </p:spPr>
        <p:txBody>
          <a:bodyPr/>
          <a:lstStyle/>
          <a:p>
            <a:pPr marL="285750" indent="-285750">
              <a:buFont typeface="Arial" pitchFamily="34" charset="0"/>
              <a:buChar char="•"/>
            </a:pPr>
            <a:r>
              <a:rPr lang="en-US" sz="1800" smtClean="0"/>
              <a:t>Identify all major stakeholder groups</a:t>
            </a:r>
          </a:p>
          <a:p>
            <a:pPr marL="285750" indent="-285750">
              <a:buFont typeface="Arial" pitchFamily="34" charset="0"/>
              <a:buChar char="•"/>
            </a:pPr>
            <a:r>
              <a:rPr lang="en-US" sz="1800" smtClean="0"/>
              <a:t>Breaking down in to details based on the differences in terms of their needs, wants, expectations or influences</a:t>
            </a:r>
          </a:p>
          <a:p>
            <a:pPr marL="285750" indent="-285750">
              <a:buFont typeface="Arial" pitchFamily="34" charset="0"/>
              <a:buChar char="•"/>
            </a:pPr>
            <a:r>
              <a:rPr lang="en-US" sz="1800" smtClean="0"/>
              <a:t>Develop a stakeholder map based con the current support and influence Vs desired support and influence </a:t>
            </a:r>
          </a:p>
          <a:p>
            <a:pPr marL="285750" indent="-285750">
              <a:buFont typeface="Arial" pitchFamily="34" charset="0"/>
              <a:buChar char="•"/>
            </a:pPr>
            <a:r>
              <a:rPr lang="en-US" sz="1800" smtClean="0"/>
              <a:t>The output ( Stakeholders register ) is established and maintained in such a way that it facilitates easy access for reporting and distribution of deliverables</a:t>
            </a:r>
          </a:p>
          <a:p>
            <a:pPr marL="285750" indent="-285750">
              <a:buFont typeface="Arial" pitchFamily="34" charset="0"/>
              <a:buChar char="•"/>
            </a:pPr>
            <a:r>
              <a:rPr lang="en-US" sz="1800" smtClean="0"/>
              <a:t>Based on the legality and sensitivity of the information being stored, access and review permissions to be given </a:t>
            </a:r>
          </a:p>
        </p:txBody>
      </p:sp>
      <p:graphicFrame>
        <p:nvGraphicFramePr>
          <p:cNvPr id="6" name="Content Placeholder 5"/>
          <p:cNvGraphicFramePr>
            <a:graphicFrameLocks/>
          </p:cNvGraphicFramePr>
          <p:nvPr/>
        </p:nvGraphicFramePr>
        <p:xfrm>
          <a:off x="609600" y="1447800"/>
          <a:ext cx="8153400" cy="1371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1509" name="TextBox 6"/>
          <p:cNvSpPr txBox="1">
            <a:spLocks noChangeArrowheads="1"/>
          </p:cNvSpPr>
          <p:nvPr/>
        </p:nvSpPr>
        <p:spPr bwMode="auto">
          <a:xfrm>
            <a:off x="533400" y="2819400"/>
            <a:ext cx="2071688" cy="369888"/>
          </a:xfrm>
          <a:prstGeom prst="rect">
            <a:avLst/>
          </a:prstGeom>
          <a:noFill/>
          <a:ln w="9525">
            <a:noFill/>
            <a:miter lim="800000"/>
            <a:headEnd/>
            <a:tailEnd/>
          </a:ln>
        </p:spPr>
        <p:txBody>
          <a:bodyPr wrap="none">
            <a:spAutoFit/>
          </a:bodyPr>
          <a:lstStyle/>
          <a:p>
            <a:r>
              <a:rPr lang="en-US"/>
              <a:t>The activity involves</a:t>
            </a: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Title 3"/>
          <p:cNvSpPr>
            <a:spLocks noGrp="1"/>
          </p:cNvSpPr>
          <p:nvPr>
            <p:ph type="title"/>
          </p:nvPr>
        </p:nvSpPr>
        <p:spPr/>
        <p:txBody>
          <a:bodyPr/>
          <a:lstStyle/>
          <a:p>
            <a:r>
              <a:rPr lang="en-US" smtClean="0"/>
              <a:t>Forecasting</a:t>
            </a:r>
          </a:p>
        </p:txBody>
      </p:sp>
      <p:sp>
        <p:nvSpPr>
          <p:cNvPr id="79875" name="Rectangle 3"/>
          <p:cNvSpPr>
            <a:spLocks noGrp="1"/>
          </p:cNvSpPr>
          <p:nvPr>
            <p:ph idx="1"/>
          </p:nvPr>
        </p:nvSpPr>
        <p:spPr/>
        <p:txBody>
          <a:bodyPr/>
          <a:lstStyle/>
          <a:p>
            <a:pPr marL="514350" indent="-514350">
              <a:buFont typeface="Wingdings" pitchFamily="2" charset="2"/>
              <a:buNone/>
            </a:pPr>
            <a:r>
              <a:rPr lang="en-US" sz="2400" smtClean="0"/>
              <a:t>Future projection of revised( if any ) estimation of Project Cost and Project Schedule.</a:t>
            </a:r>
          </a:p>
          <a:p>
            <a:pPr marL="514350" indent="-514350">
              <a:buFont typeface="Wingdings" pitchFamily="2" charset="2"/>
              <a:buNone/>
            </a:pPr>
            <a:r>
              <a:rPr lang="en-US" sz="2400" smtClean="0"/>
              <a:t>There are two estimation methods</a:t>
            </a:r>
          </a:p>
          <a:p>
            <a:pPr marL="514350" indent="-514350">
              <a:buFont typeface="Wingdings" pitchFamily="2" charset="2"/>
              <a:buAutoNum type="arabicPeriod"/>
            </a:pPr>
            <a:r>
              <a:rPr lang="en-US" sz="2400" smtClean="0"/>
              <a:t>Typical- </a:t>
            </a:r>
            <a:r>
              <a:rPr lang="en-US" sz="2000" smtClean="0"/>
              <a:t>When the trend of variance till date  is going to remain the same for the remaining project</a:t>
            </a:r>
          </a:p>
          <a:p>
            <a:pPr marL="514350" indent="-514350">
              <a:buFont typeface="Wingdings" pitchFamily="2" charset="2"/>
              <a:buNone/>
            </a:pPr>
            <a:r>
              <a:rPr lang="en-US" sz="2000" smtClean="0"/>
              <a:t>	EAC  =  BAC/CPI</a:t>
            </a:r>
          </a:p>
          <a:p>
            <a:pPr marL="514350" indent="-514350">
              <a:buFont typeface="Wingdings" pitchFamily="2" charset="2"/>
              <a:buNone/>
            </a:pPr>
            <a:r>
              <a:rPr lang="en-US" sz="2000" smtClean="0"/>
              <a:t>2.	</a:t>
            </a:r>
            <a:r>
              <a:rPr lang="en-US" sz="2400" smtClean="0"/>
              <a:t>Atypical- </a:t>
            </a:r>
            <a:r>
              <a:rPr lang="en-US" sz="2000" smtClean="0"/>
              <a:t>When the expenditure trend for the remaining project is going to be different compared to the trend till date.</a:t>
            </a:r>
          </a:p>
          <a:p>
            <a:pPr marL="514350" indent="-514350">
              <a:buFont typeface="Wingdings" pitchFamily="2" charset="2"/>
              <a:buNone/>
            </a:pPr>
            <a:r>
              <a:rPr lang="en-US" sz="2000" smtClean="0"/>
              <a:t>	EAC   = AC (actual cost incurred till date of review, for the work already completed) + ETC ( Revised estimate of the work remaining to be completed) </a:t>
            </a:r>
          </a:p>
          <a:p>
            <a:pPr marL="514350" indent="-514350">
              <a:buFont typeface="Wingdings" pitchFamily="2" charset="2"/>
              <a:buNone/>
            </a:pPr>
            <a:r>
              <a:rPr lang="en-US" sz="2000" smtClean="0"/>
              <a:t>The same way the Estimate Schedule at completion can be assessed.</a:t>
            </a:r>
            <a:endParaRPr lang="en-US" sz="2400" smtClean="0"/>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body" idx="1"/>
          </p:nvPr>
        </p:nvSpPr>
        <p:spPr>
          <a:xfrm>
            <a:off x="228600" y="1143000"/>
            <a:ext cx="8686800" cy="5105400"/>
          </a:xfrm>
        </p:spPr>
        <p:txBody>
          <a:bodyPr lIns="90488" tIns="44450" rIns="90488" bIns="44450"/>
          <a:lstStyle/>
          <a:p>
            <a:pPr>
              <a:lnSpc>
                <a:spcPct val="90000"/>
              </a:lnSpc>
              <a:buFont typeface="Zapf Dingbats"/>
              <a:buNone/>
            </a:pPr>
            <a:endParaRPr lang="en-US" sz="1600" smtClean="0"/>
          </a:p>
          <a:p>
            <a:pPr>
              <a:lnSpc>
                <a:spcPct val="90000"/>
              </a:lnSpc>
            </a:pPr>
            <a:r>
              <a:rPr lang="en-US" sz="1800" smtClean="0"/>
              <a:t>Alt-1-  EAC = AC+BAC-EV </a:t>
            </a:r>
            <a:r>
              <a:rPr lang="en-US" sz="1600" smtClean="0"/>
              <a:t>( when the remaining work is estimated to </a:t>
            </a:r>
            <a:r>
              <a:rPr lang="en-US" sz="1000" smtClean="0"/>
              <a:t> </a:t>
            </a:r>
            <a:r>
              <a:rPr lang="en-US" sz="1600" smtClean="0"/>
              <a:t>		                                                                               be completed at  balance available Budget.)</a:t>
            </a:r>
          </a:p>
          <a:p>
            <a:pPr>
              <a:lnSpc>
                <a:spcPct val="90000"/>
              </a:lnSpc>
            </a:pPr>
            <a:r>
              <a:rPr lang="en-US" sz="1800" smtClean="0"/>
              <a:t>Alt 2- EAC = AC+ bottom-up ETC</a:t>
            </a:r>
          </a:p>
          <a:p>
            <a:pPr>
              <a:lnSpc>
                <a:spcPct val="90000"/>
              </a:lnSpc>
            </a:pPr>
            <a:r>
              <a:rPr lang="en-US" sz="1800" smtClean="0"/>
              <a:t>Alt 3- EAC = AC + [( BAC-EV )/ CPI ]</a:t>
            </a:r>
          </a:p>
          <a:p>
            <a:pPr>
              <a:lnSpc>
                <a:spcPct val="90000"/>
              </a:lnSpc>
            </a:pPr>
            <a:endParaRPr lang="en-US" sz="1800" smtClean="0"/>
          </a:p>
          <a:p>
            <a:pPr>
              <a:lnSpc>
                <a:spcPct val="90000"/>
              </a:lnSpc>
            </a:pPr>
            <a:r>
              <a:rPr lang="en-US" sz="1800" smtClean="0"/>
              <a:t>Alt 4- EAC = AC + [( BAC-EV )/ CPI x SPI]</a:t>
            </a:r>
          </a:p>
          <a:p>
            <a:pPr>
              <a:lnSpc>
                <a:spcPct val="90000"/>
              </a:lnSpc>
            </a:pPr>
            <a:endParaRPr lang="en-US" sz="1800" smtClean="0"/>
          </a:p>
          <a:p>
            <a:pPr>
              <a:lnSpc>
                <a:spcPct val="90000"/>
              </a:lnSpc>
              <a:buFont typeface="Wingdings" pitchFamily="2" charset="2"/>
              <a:buNone/>
            </a:pPr>
            <a:r>
              <a:rPr lang="en-US" sz="2400" smtClean="0"/>
              <a:t>-------------------------------------------------------</a:t>
            </a:r>
          </a:p>
          <a:p>
            <a:pPr>
              <a:lnSpc>
                <a:spcPct val="90000"/>
              </a:lnSpc>
            </a:pPr>
            <a:r>
              <a:rPr lang="en-US" sz="1800" smtClean="0"/>
              <a:t>To-Complete Performance Index= Ratio of Work Remaining Vs Funds remaining</a:t>
            </a:r>
          </a:p>
          <a:p>
            <a:pPr lvl="1">
              <a:lnSpc>
                <a:spcPct val="90000"/>
              </a:lnSpc>
            </a:pPr>
            <a:r>
              <a:rPr lang="en-US" sz="1800" smtClean="0"/>
              <a:t>Based on BAC= ( BAC - EV ) / ( BAC – AC )</a:t>
            </a:r>
          </a:p>
          <a:p>
            <a:pPr lvl="1">
              <a:lnSpc>
                <a:spcPct val="90000"/>
              </a:lnSpc>
            </a:pPr>
            <a:r>
              <a:rPr lang="en-US" sz="1800" smtClean="0"/>
              <a:t>Based on EAC= ( BAC –EV ) / ( EAC – AC )</a:t>
            </a:r>
          </a:p>
          <a:p>
            <a:pPr>
              <a:lnSpc>
                <a:spcPct val="90000"/>
              </a:lnSpc>
            </a:pPr>
            <a:r>
              <a:rPr lang="en-US" sz="2400" smtClean="0"/>
              <a:t>TCPI is a mirror image of CPI </a:t>
            </a:r>
            <a:r>
              <a:rPr lang="en-US" sz="2000" smtClean="0"/>
              <a:t>( expected future performance) </a:t>
            </a:r>
            <a:endParaRPr lang="en-US" sz="2400" smtClean="0"/>
          </a:p>
          <a:p>
            <a:pPr>
              <a:lnSpc>
                <a:spcPct val="90000"/>
              </a:lnSpc>
            </a:pPr>
            <a:endParaRPr lang="en-US" sz="2400" smtClean="0"/>
          </a:p>
          <a:p>
            <a:pPr>
              <a:lnSpc>
                <a:spcPct val="90000"/>
              </a:lnSpc>
              <a:buFont typeface="Zapf Dingbats"/>
              <a:buNone/>
            </a:pPr>
            <a:endParaRPr lang="en-US" sz="1600" smtClean="0"/>
          </a:p>
          <a:p>
            <a:pPr>
              <a:lnSpc>
                <a:spcPct val="90000"/>
              </a:lnSpc>
              <a:buFont typeface="Zapf Dingbats"/>
              <a:buNone/>
            </a:pPr>
            <a:endParaRPr lang="en-US" sz="1600" smtClean="0"/>
          </a:p>
          <a:p>
            <a:pPr>
              <a:lnSpc>
                <a:spcPct val="90000"/>
              </a:lnSpc>
              <a:buFont typeface="Zapf Dingbats"/>
              <a:buNone/>
            </a:pPr>
            <a:r>
              <a:rPr lang="en-US" sz="1600" smtClean="0"/>
              <a:t>	</a:t>
            </a:r>
            <a:endParaRPr lang="en-US" sz="1800" smtClean="0"/>
          </a:p>
        </p:txBody>
      </p:sp>
      <p:sp>
        <p:nvSpPr>
          <p:cNvPr id="268291" name="Rectangle 3"/>
          <p:cNvSpPr>
            <a:spLocks noGrp="1" noChangeArrowheads="1"/>
          </p:cNvSpPr>
          <p:nvPr>
            <p:ph type="title"/>
          </p:nvPr>
        </p:nvSpPr>
        <p:spPr>
          <a:xfrm>
            <a:off x="533400" y="381000"/>
            <a:ext cx="7772400" cy="457200"/>
          </a:xfrm>
        </p:spPr>
        <p:txBody>
          <a:bodyPr>
            <a:normAutofit fontScale="90000"/>
          </a:bodyPr>
          <a:lstStyle/>
          <a:p>
            <a:pPr>
              <a:defRPr/>
            </a:pPr>
            <a:r>
              <a:rPr lang="en-US" smtClean="0"/>
              <a:t>Methods to estimate- ETC</a:t>
            </a:r>
          </a:p>
        </p:txBody>
      </p:sp>
      <p:sp>
        <p:nvSpPr>
          <p:cNvPr id="4" name="Snip Single Corner Rectangle 3"/>
          <p:cNvSpPr/>
          <p:nvPr/>
        </p:nvSpPr>
        <p:spPr bwMode="auto">
          <a:xfrm>
            <a:off x="5486400" y="4343400"/>
            <a:ext cx="3200400" cy="457200"/>
          </a:xfrm>
          <a:prstGeom prst="snip1Rect">
            <a:avLst/>
          </a:prstGeom>
          <a:solidFill>
            <a:srgbClr val="0000FF"/>
          </a:solidFill>
          <a:ln w="9525" cap="flat" cmpd="sng" algn="ctr">
            <a:solidFill>
              <a:schemeClr val="tx1"/>
            </a:solidFill>
            <a:prstDash val="solid"/>
            <a:round/>
            <a:headEnd type="none" w="med" len="med"/>
            <a:tailEnd type="none" w="med" len="med"/>
          </a:ln>
          <a:effectLst>
            <a:prstShdw prst="shdw13" dist="53882" dir="13500000">
              <a:schemeClr val="bg2">
                <a:alpha val="50000"/>
              </a:schemeClr>
            </a:prstShdw>
          </a:effectLst>
        </p:spPr>
        <p:txBody>
          <a:bodyPr/>
          <a:lstStyle/>
          <a:p>
            <a:pPr marL="457200" indent="-457200" algn="ctr" eaLnBrk="0" hangingPunct="0">
              <a:tabLst>
                <a:tab pos="457200" algn="l"/>
              </a:tabLst>
              <a:defRPr/>
            </a:pPr>
            <a:r>
              <a:rPr lang="en-US" sz="1600" b="1" dirty="0">
                <a:solidFill>
                  <a:schemeClr val="bg1"/>
                </a:solidFill>
              </a:rPr>
              <a:t>(120 – 50)/ (120 – 75)= 1.56</a:t>
            </a:r>
          </a:p>
        </p:txBody>
      </p:sp>
      <p:sp>
        <p:nvSpPr>
          <p:cNvPr id="80901" name="Rectangle 6"/>
          <p:cNvSpPr>
            <a:spLocks noChangeArrowheads="1"/>
          </p:cNvSpPr>
          <p:nvPr/>
        </p:nvSpPr>
        <p:spPr bwMode="auto">
          <a:xfrm>
            <a:off x="4191000" y="1905000"/>
            <a:ext cx="2667000" cy="369888"/>
          </a:xfrm>
          <a:prstGeom prst="rect">
            <a:avLst/>
          </a:prstGeom>
          <a:noFill/>
          <a:ln w="9525">
            <a:noFill/>
            <a:miter lim="800000"/>
            <a:headEnd/>
            <a:tailEnd/>
          </a:ln>
        </p:spPr>
        <p:txBody>
          <a:bodyPr>
            <a:spAutoFit/>
          </a:bodyPr>
          <a:lstStyle/>
          <a:p>
            <a:r>
              <a:rPr lang="en-US"/>
              <a:t>( New estimate)</a:t>
            </a:r>
          </a:p>
        </p:txBody>
      </p:sp>
      <p:sp>
        <p:nvSpPr>
          <p:cNvPr id="80902" name="Rectangle 7"/>
          <p:cNvSpPr>
            <a:spLocks noChangeArrowheads="1"/>
          </p:cNvSpPr>
          <p:nvPr/>
        </p:nvSpPr>
        <p:spPr bwMode="auto">
          <a:xfrm>
            <a:off x="5029200" y="2209800"/>
            <a:ext cx="4114800" cy="646113"/>
          </a:xfrm>
          <a:prstGeom prst="rect">
            <a:avLst/>
          </a:prstGeom>
          <a:noFill/>
          <a:ln w="9525">
            <a:noFill/>
            <a:miter lim="800000"/>
            <a:headEnd/>
            <a:tailEnd/>
          </a:ln>
        </p:spPr>
        <p:txBody>
          <a:bodyPr>
            <a:spAutoFit/>
          </a:bodyPr>
          <a:lstStyle/>
          <a:p>
            <a:r>
              <a:rPr lang="en-US"/>
              <a:t>( Assuming future cost performance will remain same as that of the past)</a:t>
            </a:r>
          </a:p>
        </p:txBody>
      </p:sp>
      <p:sp>
        <p:nvSpPr>
          <p:cNvPr id="80903" name="Rectangle 8"/>
          <p:cNvSpPr>
            <a:spLocks noChangeArrowheads="1"/>
          </p:cNvSpPr>
          <p:nvPr/>
        </p:nvSpPr>
        <p:spPr bwMode="auto">
          <a:xfrm>
            <a:off x="5029200" y="2819400"/>
            <a:ext cx="4114800" cy="646113"/>
          </a:xfrm>
          <a:prstGeom prst="rect">
            <a:avLst/>
          </a:prstGeom>
          <a:noFill/>
          <a:ln w="9525">
            <a:noFill/>
            <a:miter lim="800000"/>
            <a:headEnd/>
            <a:tailEnd/>
          </a:ln>
        </p:spPr>
        <p:txBody>
          <a:bodyPr>
            <a:spAutoFit/>
          </a:bodyPr>
          <a:lstStyle/>
          <a:p>
            <a:r>
              <a:rPr lang="en-US"/>
              <a:t>( Assuming Schedule delay also will impact cost performance)</a:t>
            </a:r>
          </a:p>
        </p:txBody>
      </p:sp>
    </p:spTree>
  </p:cSld>
  <p:clrMapOvr>
    <a:masterClrMapping/>
  </p:clrMapOvr>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Title 1"/>
          <p:cNvSpPr>
            <a:spLocks noGrp="1"/>
          </p:cNvSpPr>
          <p:nvPr>
            <p:ph type="title"/>
          </p:nvPr>
        </p:nvSpPr>
        <p:spPr>
          <a:xfrm>
            <a:off x="301625" y="460375"/>
            <a:ext cx="8534400" cy="758825"/>
          </a:xfrm>
        </p:spPr>
        <p:txBody>
          <a:bodyPr/>
          <a:lstStyle/>
          <a:p>
            <a:r>
              <a:rPr lang="en-US" sz="3200" smtClean="0"/>
              <a:t>Code of Ethics and Professional Responsibility</a:t>
            </a:r>
          </a:p>
        </p:txBody>
      </p:sp>
      <p:graphicFrame>
        <p:nvGraphicFramePr>
          <p:cNvPr id="4" name="Content Placeholder 3"/>
          <p:cNvGraphicFramePr>
            <a:graphicFrameLocks noGrp="1"/>
          </p:cNvGraphicFramePr>
          <p:nvPr>
            <p:ph idx="1"/>
          </p:nvPr>
        </p:nvGraphicFramePr>
        <p:xfrm>
          <a:off x="301625" y="1524000"/>
          <a:ext cx="8534400" cy="4876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Diagram 4"/>
          <p:cNvGraphicFramePr/>
          <p:nvPr/>
        </p:nvGraphicFramePr>
        <p:xfrm>
          <a:off x="609599" y="4572000"/>
          <a:ext cx="1828801" cy="17526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6" name="Diagram 5"/>
          <p:cNvGraphicFramePr/>
          <p:nvPr/>
        </p:nvGraphicFramePr>
        <p:xfrm>
          <a:off x="2590800" y="4572000"/>
          <a:ext cx="1828801" cy="1752600"/>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graphicFrame>
        <p:nvGraphicFramePr>
          <p:cNvPr id="7" name="Diagram 6"/>
          <p:cNvGraphicFramePr/>
          <p:nvPr/>
        </p:nvGraphicFramePr>
        <p:xfrm>
          <a:off x="4648200" y="4572000"/>
          <a:ext cx="1828801" cy="1752600"/>
        </p:xfrm>
        <a:graphic>
          <a:graphicData uri="http://schemas.openxmlformats.org/drawingml/2006/diagram">
            <dgm:relIds xmlns:dgm="http://schemas.openxmlformats.org/drawingml/2006/diagram" xmlns:r="http://schemas.openxmlformats.org/officeDocument/2006/relationships" r:dm="rId17" r:lo="rId18" r:qs="rId19" r:cs="rId20"/>
          </a:graphicData>
        </a:graphic>
      </p:graphicFrame>
      <p:graphicFrame>
        <p:nvGraphicFramePr>
          <p:cNvPr id="8" name="Diagram 7"/>
          <p:cNvGraphicFramePr/>
          <p:nvPr/>
        </p:nvGraphicFramePr>
        <p:xfrm>
          <a:off x="6705600" y="4648200"/>
          <a:ext cx="1828801" cy="1752600"/>
        </p:xfrm>
        <a:graphic>
          <a:graphicData uri="http://schemas.openxmlformats.org/drawingml/2006/diagram">
            <dgm:relIds xmlns:dgm="http://schemas.openxmlformats.org/drawingml/2006/diagram" xmlns:r="http://schemas.openxmlformats.org/officeDocument/2006/relationships" r:dm="rId22" r:lo="rId23" r:qs="rId24" r:cs="rId25"/>
          </a:graphicData>
        </a:graphic>
      </p:graphicFrame>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Title 1"/>
          <p:cNvSpPr>
            <a:spLocks noGrp="1"/>
          </p:cNvSpPr>
          <p:nvPr>
            <p:ph type="title"/>
          </p:nvPr>
        </p:nvSpPr>
        <p:spPr/>
        <p:txBody>
          <a:bodyPr/>
          <a:lstStyle/>
          <a:p>
            <a:endParaRPr lang="en-US" smtClean="0"/>
          </a:p>
        </p:txBody>
      </p:sp>
      <p:pic>
        <p:nvPicPr>
          <p:cNvPr id="82947" name="Content Placeholder 3"/>
          <p:cNvPicPr>
            <a:picLocks noGrp="1" noChangeAspect="1"/>
          </p:cNvPicPr>
          <p:nvPr>
            <p:ph idx="1"/>
          </p:nvPr>
        </p:nvPicPr>
        <p:blipFill>
          <a:blip r:embed="rId2" cstate="print"/>
          <a:srcRect/>
          <a:stretch>
            <a:fillRect/>
          </a:stretch>
        </p:blipFill>
        <p:spPr>
          <a:xfrm>
            <a:off x="152400" y="1371600"/>
            <a:ext cx="8839200" cy="5029200"/>
          </a:xfr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smtClean="0"/>
              <a:t>Stakeholder Analysis</a:t>
            </a:r>
          </a:p>
        </p:txBody>
      </p:sp>
      <p:grpSp>
        <p:nvGrpSpPr>
          <p:cNvPr id="22531" name="Group 6"/>
          <p:cNvGrpSpPr>
            <a:grpSpLocks/>
          </p:cNvGrpSpPr>
          <p:nvPr/>
        </p:nvGrpSpPr>
        <p:grpSpPr bwMode="auto">
          <a:xfrm>
            <a:off x="-533400" y="1246188"/>
            <a:ext cx="9525000" cy="5230812"/>
            <a:chOff x="-685800" y="762000"/>
            <a:chExt cx="9853340" cy="5410523"/>
          </a:xfrm>
        </p:grpSpPr>
        <p:sp>
          <p:nvSpPr>
            <p:cNvPr id="5" name="Rounded Rectangle 4"/>
            <p:cNvSpPr/>
            <p:nvPr/>
          </p:nvSpPr>
          <p:spPr>
            <a:xfrm>
              <a:off x="4214594" y="2476290"/>
              <a:ext cx="4952946" cy="3696233"/>
            </a:xfrm>
            <a:prstGeom prst="roundRect">
              <a:avLst/>
            </a:prstGeom>
          </p:spPr>
          <p:style>
            <a:lnRef idx="2">
              <a:schemeClr val="dk1"/>
            </a:lnRef>
            <a:fillRef idx="1">
              <a:schemeClr val="lt1"/>
            </a:fillRef>
            <a:effectRef idx="0">
              <a:schemeClr val="dk1"/>
            </a:effectRef>
            <a:fontRef idx="minor">
              <a:schemeClr val="dk1"/>
            </a:fontRef>
          </p:style>
          <p:txBody>
            <a:bodyPr anchor="ctr"/>
            <a:lstStyle/>
            <a:p>
              <a:pPr algn="ctr">
                <a:defRPr/>
              </a:pPr>
              <a:endParaRPr lang="en-US"/>
            </a:p>
          </p:txBody>
        </p:sp>
        <p:sp>
          <p:nvSpPr>
            <p:cNvPr id="4" name="Rounded Rectangle 3"/>
            <p:cNvSpPr/>
            <p:nvPr/>
          </p:nvSpPr>
          <p:spPr>
            <a:xfrm>
              <a:off x="76192" y="762000"/>
              <a:ext cx="4571950" cy="4039420"/>
            </a:xfrm>
            <a:prstGeom prst="roundRect">
              <a:avLst/>
            </a:prstGeom>
          </p:spPr>
          <p:style>
            <a:lnRef idx="2">
              <a:schemeClr val="dk1"/>
            </a:lnRef>
            <a:fillRef idx="1">
              <a:schemeClr val="lt1"/>
            </a:fillRef>
            <a:effectRef idx="0">
              <a:schemeClr val="dk1"/>
            </a:effectRef>
            <a:fontRef idx="minor">
              <a:schemeClr val="dk1"/>
            </a:fontRef>
          </p:style>
          <p:txBody>
            <a:bodyPr anchor="ctr"/>
            <a:lstStyle/>
            <a:p>
              <a:pPr algn="ctr">
                <a:defRPr/>
              </a:pPr>
              <a:endParaRPr lang="en-US"/>
            </a:p>
          </p:txBody>
        </p:sp>
        <p:graphicFrame>
          <p:nvGraphicFramePr>
            <p:cNvPr id="3" name="Diagram 2"/>
            <p:cNvGraphicFramePr/>
            <p:nvPr/>
          </p:nvGraphicFramePr>
          <p:xfrm>
            <a:off x="-685800" y="914400"/>
            <a:ext cx="6781800" cy="315994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22535" name="Group 5"/>
            <p:cNvGrpSpPr>
              <a:grpSpLocks/>
            </p:cNvGrpSpPr>
            <p:nvPr/>
          </p:nvGrpSpPr>
          <p:grpSpPr bwMode="auto">
            <a:xfrm>
              <a:off x="228600" y="950147"/>
              <a:ext cx="4615787" cy="3505200"/>
              <a:chOff x="228600" y="950147"/>
              <a:chExt cx="4615787" cy="3505200"/>
            </a:xfrm>
          </p:grpSpPr>
          <p:cxnSp>
            <p:nvCxnSpPr>
              <p:cNvPr id="22537" name="Straight Arrow Connector 12"/>
              <p:cNvCxnSpPr>
                <a:cxnSpLocks noChangeShapeType="1"/>
              </p:cNvCxnSpPr>
              <p:nvPr/>
            </p:nvCxnSpPr>
            <p:spPr bwMode="auto">
              <a:xfrm flipV="1">
                <a:off x="926831" y="4131826"/>
                <a:ext cx="3601044" cy="10561"/>
              </a:xfrm>
              <a:prstGeom prst="straightConnector1">
                <a:avLst/>
              </a:prstGeom>
              <a:noFill/>
              <a:ln w="28575" algn="ctr">
                <a:solidFill>
                  <a:schemeClr val="tx1"/>
                </a:solidFill>
                <a:round/>
                <a:headEnd/>
                <a:tailEnd type="arrow" w="med" len="med"/>
              </a:ln>
            </p:spPr>
          </p:cxnSp>
          <p:cxnSp>
            <p:nvCxnSpPr>
              <p:cNvPr id="22538" name="Straight Arrow Connector 13"/>
              <p:cNvCxnSpPr>
                <a:cxnSpLocks noChangeShapeType="1"/>
              </p:cNvCxnSpPr>
              <p:nvPr/>
            </p:nvCxnSpPr>
            <p:spPr bwMode="auto">
              <a:xfrm rot="16200000" flipV="1">
                <a:off x="-459601" y="2713010"/>
                <a:ext cx="3036655" cy="28560"/>
              </a:xfrm>
              <a:prstGeom prst="straightConnector1">
                <a:avLst/>
              </a:prstGeom>
              <a:noFill/>
              <a:ln w="28575" algn="ctr">
                <a:solidFill>
                  <a:schemeClr val="tx1"/>
                </a:solidFill>
                <a:round/>
                <a:headEnd/>
                <a:tailEnd type="arrow" w="med" len="med"/>
              </a:ln>
            </p:spPr>
          </p:cxnSp>
          <p:sp>
            <p:nvSpPr>
              <p:cNvPr id="22539" name="TextBox 16"/>
              <p:cNvSpPr txBox="1">
                <a:spLocks noChangeArrowheads="1"/>
              </p:cNvSpPr>
              <p:nvPr/>
            </p:nvSpPr>
            <p:spPr bwMode="auto">
              <a:xfrm>
                <a:off x="228600" y="2232623"/>
                <a:ext cx="771000" cy="444335"/>
              </a:xfrm>
              <a:prstGeom prst="rect">
                <a:avLst/>
              </a:prstGeom>
              <a:noFill/>
              <a:ln w="9525">
                <a:noFill/>
                <a:miter lim="800000"/>
                <a:headEnd/>
                <a:tailEnd/>
              </a:ln>
            </p:spPr>
            <p:txBody>
              <a:bodyPr wrap="none">
                <a:spAutoFit/>
              </a:bodyPr>
              <a:lstStyle/>
              <a:p>
                <a:pPr algn="r"/>
                <a:r>
                  <a:rPr lang="en-US" sz="1400"/>
                  <a:t>Power /</a:t>
                </a:r>
              </a:p>
              <a:p>
                <a:pPr algn="r"/>
                <a:r>
                  <a:rPr lang="en-US" sz="1400">
                    <a:solidFill>
                      <a:schemeClr val="tx1"/>
                    </a:solidFill>
                  </a:rPr>
                  <a:t>Influence</a:t>
                </a:r>
              </a:p>
            </p:txBody>
          </p:sp>
          <p:sp>
            <p:nvSpPr>
              <p:cNvPr id="22540" name="TextBox 17"/>
              <p:cNvSpPr txBox="1">
                <a:spLocks noChangeArrowheads="1"/>
              </p:cNvSpPr>
              <p:nvPr/>
            </p:nvSpPr>
            <p:spPr bwMode="auto">
              <a:xfrm>
                <a:off x="3046370" y="4194001"/>
                <a:ext cx="1798017" cy="261345"/>
              </a:xfrm>
              <a:prstGeom prst="rect">
                <a:avLst/>
              </a:prstGeom>
              <a:noFill/>
              <a:ln w="9525">
                <a:noFill/>
                <a:miter lim="800000"/>
                <a:headEnd/>
                <a:tailEnd/>
              </a:ln>
            </p:spPr>
            <p:txBody>
              <a:bodyPr wrap="none">
                <a:spAutoFit/>
              </a:bodyPr>
              <a:lstStyle/>
              <a:p>
                <a:r>
                  <a:rPr lang="en-US" sz="1400"/>
                  <a:t>Interest / </a:t>
                </a:r>
                <a:r>
                  <a:rPr lang="en-US" sz="1400">
                    <a:solidFill>
                      <a:schemeClr val="tx1"/>
                    </a:solidFill>
                  </a:rPr>
                  <a:t>Impact</a:t>
                </a:r>
              </a:p>
            </p:txBody>
          </p:sp>
          <p:sp>
            <p:nvSpPr>
              <p:cNvPr id="22541" name="TextBox 18"/>
              <p:cNvSpPr txBox="1">
                <a:spLocks noChangeArrowheads="1"/>
              </p:cNvSpPr>
              <p:nvPr/>
            </p:nvSpPr>
            <p:spPr bwMode="auto">
              <a:xfrm>
                <a:off x="806212" y="950147"/>
                <a:ext cx="678186" cy="261345"/>
              </a:xfrm>
              <a:prstGeom prst="rect">
                <a:avLst/>
              </a:prstGeom>
              <a:noFill/>
              <a:ln w="9525">
                <a:noFill/>
                <a:miter lim="800000"/>
                <a:headEnd/>
                <a:tailEnd/>
              </a:ln>
            </p:spPr>
            <p:txBody>
              <a:bodyPr wrap="none">
                <a:spAutoFit/>
              </a:bodyPr>
              <a:lstStyle/>
              <a:p>
                <a:r>
                  <a:rPr lang="en-US" sz="1400"/>
                  <a:t>High</a:t>
                </a:r>
              </a:p>
            </p:txBody>
          </p:sp>
          <p:sp>
            <p:nvSpPr>
              <p:cNvPr id="22542" name="TextBox 19"/>
              <p:cNvSpPr txBox="1">
                <a:spLocks noChangeArrowheads="1"/>
              </p:cNvSpPr>
              <p:nvPr/>
            </p:nvSpPr>
            <p:spPr bwMode="auto">
              <a:xfrm>
                <a:off x="415218" y="3987541"/>
                <a:ext cx="629071" cy="261345"/>
              </a:xfrm>
              <a:prstGeom prst="rect">
                <a:avLst/>
              </a:prstGeom>
              <a:noFill/>
              <a:ln w="9525">
                <a:noFill/>
                <a:miter lim="800000"/>
                <a:headEnd/>
                <a:tailEnd/>
              </a:ln>
            </p:spPr>
            <p:txBody>
              <a:bodyPr wrap="none">
                <a:spAutoFit/>
              </a:bodyPr>
              <a:lstStyle/>
              <a:p>
                <a:r>
                  <a:rPr lang="en-US" sz="1400"/>
                  <a:t>Low</a:t>
                </a:r>
              </a:p>
            </p:txBody>
          </p:sp>
          <p:sp>
            <p:nvSpPr>
              <p:cNvPr id="22543" name="TextBox 20"/>
              <p:cNvSpPr txBox="1">
                <a:spLocks noChangeArrowheads="1"/>
              </p:cNvSpPr>
              <p:nvPr/>
            </p:nvSpPr>
            <p:spPr bwMode="auto">
              <a:xfrm>
                <a:off x="780656" y="4194002"/>
                <a:ext cx="629071" cy="261345"/>
              </a:xfrm>
              <a:prstGeom prst="rect">
                <a:avLst/>
              </a:prstGeom>
              <a:noFill/>
              <a:ln w="9525">
                <a:noFill/>
                <a:miter lim="800000"/>
                <a:headEnd/>
                <a:tailEnd/>
              </a:ln>
            </p:spPr>
            <p:txBody>
              <a:bodyPr wrap="none">
                <a:spAutoFit/>
              </a:bodyPr>
              <a:lstStyle/>
              <a:p>
                <a:r>
                  <a:rPr lang="en-US" sz="1400"/>
                  <a:t>Low</a:t>
                </a:r>
              </a:p>
            </p:txBody>
          </p:sp>
          <p:sp>
            <p:nvSpPr>
              <p:cNvPr id="22544" name="TextBox 21"/>
              <p:cNvSpPr txBox="1">
                <a:spLocks noChangeArrowheads="1"/>
              </p:cNvSpPr>
              <p:nvPr/>
            </p:nvSpPr>
            <p:spPr bwMode="auto">
              <a:xfrm>
                <a:off x="3906664" y="3813002"/>
                <a:ext cx="678186" cy="261345"/>
              </a:xfrm>
              <a:prstGeom prst="rect">
                <a:avLst/>
              </a:prstGeom>
              <a:noFill/>
              <a:ln w="9525">
                <a:noFill/>
                <a:miter lim="800000"/>
                <a:headEnd/>
                <a:tailEnd/>
              </a:ln>
            </p:spPr>
            <p:txBody>
              <a:bodyPr wrap="none">
                <a:spAutoFit/>
              </a:bodyPr>
              <a:lstStyle/>
              <a:p>
                <a:r>
                  <a:rPr lang="en-US" sz="1400"/>
                  <a:t>High</a:t>
                </a:r>
              </a:p>
            </p:txBody>
          </p:sp>
        </p:grpSp>
        <p:pic>
          <p:nvPicPr>
            <p:cNvPr id="22536" name="Picture 2" descr="http://www.expertprogrammanagement.com/wp-content/uploads/2010/10/Salience-Model.jpg"/>
            <p:cNvPicPr>
              <a:picLocks noChangeAspect="1" noChangeArrowheads="1"/>
            </p:cNvPicPr>
            <p:nvPr/>
          </p:nvPicPr>
          <p:blipFill>
            <a:blip r:embed="rId8" cstate="print"/>
            <a:srcRect/>
            <a:stretch>
              <a:fillRect/>
            </a:stretch>
          </p:blipFill>
          <p:spPr bwMode="auto">
            <a:xfrm>
              <a:off x="4749099" y="2895600"/>
              <a:ext cx="4166301" cy="2948803"/>
            </a:xfrm>
            <a:prstGeom prst="rect">
              <a:avLst/>
            </a:prstGeom>
            <a:solidFill>
              <a:srgbClr val="EDEDED"/>
            </a:solidFill>
            <a:ln w="88900" cap="sq">
              <a:solidFill>
                <a:srgbClr val="FFFFFF"/>
              </a:solidFill>
              <a:miter lim="800000"/>
              <a:headEnd/>
              <a:tailEnd/>
            </a:ln>
          </p:spPr>
        </p:pic>
      </p:gr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381000" y="762000"/>
            <a:ext cx="4114800" cy="1143000"/>
          </a:xfrm>
        </p:spPr>
        <p:txBody>
          <a:bodyPr/>
          <a:lstStyle/>
          <a:p>
            <a:r>
              <a:rPr lang="en-US" sz="2800" smtClean="0"/>
              <a:t>Develop Program Infrastructure</a:t>
            </a:r>
          </a:p>
        </p:txBody>
      </p:sp>
      <p:sp>
        <p:nvSpPr>
          <p:cNvPr id="5" name="Title 1"/>
          <p:cNvSpPr txBox="1">
            <a:spLocks/>
          </p:cNvSpPr>
          <p:nvPr/>
        </p:nvSpPr>
        <p:spPr>
          <a:xfrm rot="16200000">
            <a:off x="4457700" y="-4000500"/>
            <a:ext cx="533400" cy="8839200"/>
          </a:xfrm>
          <a:prstGeom prst="rect">
            <a:avLst/>
          </a:prstGeom>
        </p:spPr>
        <p:txBody>
          <a:bodyPr vert="vert" anchor="ctr">
            <a:normAutofit fontScale="97500"/>
          </a:bodyPr>
          <a:lstStyle>
            <a:lvl1pPr algn="l" rtl="0" eaLnBrk="1" latinLnBrk="0" hangingPunct="1">
              <a:spcBef>
                <a:spcPct val="0"/>
              </a:spcBef>
              <a:buNone/>
              <a:defRPr sz="2400" cap="small" spc="0" baseline="0">
                <a:solidFill>
                  <a:schemeClr val="bg1"/>
                </a:solidFill>
                <a:latin typeface="+mj-lt"/>
                <a:ea typeface="+mj-ea"/>
                <a:cs typeface="+mj-cs"/>
              </a:defRPr>
            </a:lvl1pPr>
            <a:extLst/>
          </a:lstStyle>
          <a:p>
            <a:pPr>
              <a:defRPr/>
            </a:pPr>
            <a:r>
              <a:rPr lang="en-US" dirty="0" smtClean="0"/>
              <a:t>Program Stakeholders</a:t>
            </a:r>
            <a:endParaRPr lang="en-US" dirty="0"/>
          </a:p>
        </p:txBody>
      </p:sp>
      <p:graphicFrame>
        <p:nvGraphicFramePr>
          <p:cNvPr id="10" name="Table 9"/>
          <p:cNvGraphicFramePr>
            <a:graphicFrameLocks noGrp="1"/>
          </p:cNvGraphicFramePr>
          <p:nvPr/>
        </p:nvGraphicFramePr>
        <p:xfrm>
          <a:off x="457200" y="838200"/>
          <a:ext cx="8229600" cy="5463808"/>
        </p:xfrm>
        <a:graphic>
          <a:graphicData uri="http://schemas.openxmlformats.org/drawingml/2006/table">
            <a:tbl>
              <a:tblPr firstRow="1" bandRow="1">
                <a:tableStyleId>{793D81CF-94F2-401A-BA57-92F5A7B2D0C5}</a:tableStyleId>
              </a:tblPr>
              <a:tblGrid>
                <a:gridCol w="2403335"/>
                <a:gridCol w="5826265"/>
              </a:tblGrid>
              <a:tr h="331852">
                <a:tc>
                  <a:txBody>
                    <a:bodyPr/>
                    <a:lstStyle/>
                    <a:p>
                      <a:r>
                        <a:rPr lang="en-US" sz="1700" dirty="0" smtClean="0"/>
                        <a:t>Program Stakeholders</a:t>
                      </a:r>
                      <a:endParaRPr lang="en-US" sz="1700" dirty="0"/>
                    </a:p>
                  </a:txBody>
                  <a:tcPr marL="86015" marR="86015" marT="43007" marB="4300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700" dirty="0" smtClean="0"/>
                        <a:t>Role </a:t>
                      </a:r>
                      <a:endParaRPr lang="en-US" sz="1700" dirty="0"/>
                    </a:p>
                  </a:txBody>
                  <a:tcPr marL="86015" marR="86015" marT="43007" marB="4300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079267">
                <a:tc>
                  <a:txBody>
                    <a:bodyPr/>
                    <a:lstStyle/>
                    <a:p>
                      <a:r>
                        <a:rPr lang="en-US" sz="1700" dirty="0" smtClean="0"/>
                        <a:t>Program Sponsor</a:t>
                      </a:r>
                      <a:endParaRPr lang="en-US" sz="1700" dirty="0"/>
                    </a:p>
                  </a:txBody>
                  <a:tcPr marL="86015" marR="86015" marT="43007" marB="4300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285750" indent="-285750">
                        <a:buFont typeface="Arial" panose="020B0604020202020204" pitchFamily="34" charset="0"/>
                        <a:buChar char="•"/>
                      </a:pPr>
                      <a:r>
                        <a:rPr lang="en-US" sz="1700" dirty="0" smtClean="0"/>
                        <a:t>Individual (or group of</a:t>
                      </a:r>
                      <a:r>
                        <a:rPr lang="en-US" sz="1700" baseline="0" dirty="0" smtClean="0"/>
                        <a:t> executives) who champion the program initiative </a:t>
                      </a:r>
                    </a:p>
                    <a:p>
                      <a:pPr marL="285750" indent="-285750">
                        <a:buFont typeface="Arial" panose="020B0604020202020204" pitchFamily="34" charset="0"/>
                        <a:buChar char="•"/>
                      </a:pPr>
                      <a:r>
                        <a:rPr lang="en-US" sz="1700" baseline="0" dirty="0" smtClean="0"/>
                        <a:t>Responsible for providing resources</a:t>
                      </a:r>
                    </a:p>
                    <a:p>
                      <a:pPr marL="285750" indent="-285750">
                        <a:buFont typeface="Arial" panose="020B0604020202020204" pitchFamily="34" charset="0"/>
                        <a:buChar char="•"/>
                      </a:pPr>
                      <a:r>
                        <a:rPr lang="en-US" sz="1700" baseline="0" dirty="0" smtClean="0"/>
                        <a:t>Ultimately responsible for providing benefits </a:t>
                      </a:r>
                      <a:endParaRPr lang="en-US" sz="1700" dirty="0"/>
                    </a:p>
                  </a:txBody>
                  <a:tcPr marL="86015" marR="86015" marT="43007" marB="4300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630416">
                <a:tc>
                  <a:txBody>
                    <a:bodyPr/>
                    <a:lstStyle/>
                    <a:p>
                      <a:pPr marL="0" indent="0">
                        <a:buFont typeface="Arial" pitchFamily="34" charset="0"/>
                        <a:buNone/>
                      </a:pPr>
                      <a:r>
                        <a:rPr lang="en-US" sz="1700" dirty="0" smtClean="0"/>
                        <a:t>Governance Board</a:t>
                      </a:r>
                    </a:p>
                  </a:txBody>
                  <a:tcPr marL="86015" marR="86015" marT="43007" marB="430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285750" indent="-285750">
                        <a:buFont typeface="Arial" panose="020B0604020202020204" pitchFamily="34" charset="0"/>
                        <a:buChar char="•"/>
                      </a:pPr>
                      <a:r>
                        <a:rPr lang="en-US" sz="1700" dirty="0" smtClean="0"/>
                        <a:t>Group responsible for achieving Program goals</a:t>
                      </a:r>
                    </a:p>
                    <a:p>
                      <a:pPr marL="285750" indent="-285750">
                        <a:buFont typeface="Arial" panose="020B0604020202020204" pitchFamily="34" charset="0"/>
                        <a:buChar char="•"/>
                      </a:pPr>
                      <a:r>
                        <a:rPr lang="en-US" sz="1700" dirty="0" smtClean="0"/>
                        <a:t>Provides</a:t>
                      </a:r>
                      <a:r>
                        <a:rPr lang="en-US" sz="1700" baseline="0" dirty="0" smtClean="0"/>
                        <a:t> support to address risks and issues </a:t>
                      </a:r>
                      <a:endParaRPr lang="en-US" sz="1700" dirty="0"/>
                    </a:p>
                  </a:txBody>
                  <a:tcPr marL="86015" marR="86015" marT="43007" marB="430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31852">
                <a:tc>
                  <a:txBody>
                    <a:bodyPr/>
                    <a:lstStyle/>
                    <a:p>
                      <a:pPr marL="0" indent="0">
                        <a:buFont typeface="Arial" pitchFamily="34" charset="0"/>
                        <a:buNone/>
                      </a:pPr>
                      <a:r>
                        <a:rPr lang="en-US" sz="1700" dirty="0" smtClean="0"/>
                        <a:t>Program Manager</a:t>
                      </a:r>
                    </a:p>
                  </a:txBody>
                  <a:tcPr marL="86015" marR="86015" marT="43007" marB="4300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700" dirty="0" smtClean="0"/>
                        <a:t>Individual responsible for managing</a:t>
                      </a:r>
                      <a:r>
                        <a:rPr lang="en-US" sz="1700" baseline="0" dirty="0" smtClean="0"/>
                        <a:t> program</a:t>
                      </a:r>
                      <a:endParaRPr lang="en-US" sz="1700" dirty="0"/>
                    </a:p>
                  </a:txBody>
                  <a:tcPr marL="86015" marR="86015" marT="43007" marB="4300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580990">
                <a:tc>
                  <a:txBody>
                    <a:bodyPr/>
                    <a:lstStyle/>
                    <a:p>
                      <a:pPr marL="0" indent="0">
                        <a:buFont typeface="Arial" pitchFamily="34" charset="0"/>
                        <a:buNone/>
                      </a:pPr>
                      <a:r>
                        <a:rPr lang="en-US" sz="1700" dirty="0" smtClean="0"/>
                        <a:t>Project Manager</a:t>
                      </a:r>
                    </a:p>
                  </a:txBody>
                  <a:tcPr marL="86015" marR="86015" marT="43007" marB="4300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700" dirty="0" smtClean="0"/>
                        <a:t>Individual responsible for managing the component projects within the program</a:t>
                      </a:r>
                      <a:endParaRPr lang="en-US" sz="1700" dirty="0"/>
                    </a:p>
                  </a:txBody>
                  <a:tcPr marL="86015" marR="86015" marT="43007" marB="4300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580990">
                <a:tc>
                  <a:txBody>
                    <a:bodyPr/>
                    <a:lstStyle/>
                    <a:p>
                      <a:pPr marL="0" indent="0">
                        <a:buFont typeface="Arial" pitchFamily="34" charset="0"/>
                        <a:buNone/>
                      </a:pPr>
                      <a:r>
                        <a:rPr lang="en-US" sz="1700" dirty="0" smtClean="0"/>
                        <a:t>Program Team members</a:t>
                      </a:r>
                    </a:p>
                  </a:txBody>
                  <a:tcPr marL="86015" marR="86015" marT="43007" marB="4300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700" dirty="0" smtClean="0"/>
                        <a:t>Individuals</a:t>
                      </a:r>
                      <a:r>
                        <a:rPr lang="en-US" sz="1700" baseline="0" dirty="0" smtClean="0"/>
                        <a:t> who perform program activities such as program QA, Configuration management, audits </a:t>
                      </a:r>
                      <a:r>
                        <a:rPr lang="en-US" sz="1700" baseline="0" dirty="0" err="1" smtClean="0"/>
                        <a:t>etc</a:t>
                      </a:r>
                      <a:endParaRPr lang="en-US" sz="1700" dirty="0"/>
                    </a:p>
                  </a:txBody>
                  <a:tcPr marL="86015" marR="86015" marT="43007" marB="4300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31852">
                <a:tc>
                  <a:txBody>
                    <a:bodyPr/>
                    <a:lstStyle/>
                    <a:p>
                      <a:pPr marL="0" indent="0">
                        <a:buFont typeface="Arial" pitchFamily="34" charset="0"/>
                        <a:buNone/>
                      </a:pPr>
                      <a:r>
                        <a:rPr lang="en-US" sz="1700" dirty="0" smtClean="0"/>
                        <a:t>Project team Members</a:t>
                      </a:r>
                    </a:p>
                  </a:txBody>
                  <a:tcPr marL="86015" marR="86015" marT="43007" marB="4300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700" dirty="0" smtClean="0"/>
                        <a:t>Individuals</a:t>
                      </a:r>
                      <a:r>
                        <a:rPr lang="en-US" sz="1700" baseline="0" dirty="0" smtClean="0"/>
                        <a:t> who perform Project activities </a:t>
                      </a:r>
                      <a:endParaRPr lang="en-US" sz="1700" dirty="0"/>
                    </a:p>
                  </a:txBody>
                  <a:tcPr marL="86015" marR="86015" marT="43007" marB="4300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580990">
                <a:tc>
                  <a:txBody>
                    <a:bodyPr/>
                    <a:lstStyle/>
                    <a:p>
                      <a:pPr marL="0" indent="0">
                        <a:buFont typeface="Arial" pitchFamily="34" charset="0"/>
                        <a:buNone/>
                      </a:pPr>
                      <a:r>
                        <a:rPr lang="en-US" sz="1700" dirty="0" smtClean="0"/>
                        <a:t>Performing Organization</a:t>
                      </a:r>
                    </a:p>
                  </a:txBody>
                  <a:tcPr marL="86015" marR="86015" marT="43007" marB="4300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700" dirty="0" smtClean="0"/>
                        <a:t>The group that is performing</a:t>
                      </a:r>
                      <a:r>
                        <a:rPr lang="en-US" sz="1700" baseline="0" dirty="0" smtClean="0"/>
                        <a:t> the work of the program through component projects and non project work</a:t>
                      </a:r>
                      <a:endParaRPr lang="en-US" sz="1700" dirty="0"/>
                    </a:p>
                  </a:txBody>
                  <a:tcPr marL="86015" marR="86015" marT="43007" marB="4300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580990">
                <a:tc>
                  <a:txBody>
                    <a:bodyPr/>
                    <a:lstStyle/>
                    <a:p>
                      <a:pPr marL="0" indent="0">
                        <a:buFont typeface="Arial" pitchFamily="34" charset="0"/>
                        <a:buNone/>
                      </a:pPr>
                      <a:r>
                        <a:rPr lang="en-US" sz="1700" dirty="0" smtClean="0"/>
                        <a:t>Funding Organization</a:t>
                      </a:r>
                    </a:p>
                  </a:txBody>
                  <a:tcPr marL="86015" marR="86015" marT="43007" marB="4300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700" dirty="0" smtClean="0"/>
                        <a:t>Part</a:t>
                      </a:r>
                      <a:r>
                        <a:rPr lang="en-US" sz="1700" baseline="0" dirty="0" smtClean="0"/>
                        <a:t> of the performing organization or external that provides funding for the program</a:t>
                      </a:r>
                      <a:endParaRPr lang="en-US" sz="1700" dirty="0"/>
                    </a:p>
                  </a:txBody>
                  <a:tcPr marL="86015" marR="86015" marT="43007" marB="4300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337dc7762985a32f99db5b59cdaf14657b3c"/>
</p:tagLst>
</file>

<file path=ppt/theme/theme1.xml><?xml version="1.0" encoding="utf-8"?>
<a:theme xmlns:a="http://schemas.openxmlformats.org/drawingml/2006/main" name="2_Civic">
  <a:themeElements>
    <a:clrScheme name="2_Civic 1">
      <a:dk1>
        <a:srgbClr val="000000"/>
      </a:dk1>
      <a:lt1>
        <a:srgbClr val="FFFFFF"/>
      </a:lt1>
      <a:dk2>
        <a:srgbClr val="646B86"/>
      </a:dk2>
      <a:lt2>
        <a:srgbClr val="C5D1D7"/>
      </a:lt2>
      <a:accent1>
        <a:srgbClr val="D16349"/>
      </a:accent1>
      <a:accent2>
        <a:srgbClr val="CCB400"/>
      </a:accent2>
      <a:accent3>
        <a:srgbClr val="FFFFFF"/>
      </a:accent3>
      <a:accent4>
        <a:srgbClr val="000000"/>
      </a:accent4>
      <a:accent5>
        <a:srgbClr val="E5B7B1"/>
      </a:accent5>
      <a:accent6>
        <a:srgbClr val="B9A300"/>
      </a:accent6>
      <a:hlink>
        <a:srgbClr val="FD8C2F"/>
      </a:hlink>
      <a:folHlink>
        <a:srgbClr val="D5AD3B"/>
      </a:folHlink>
    </a:clrScheme>
    <a:fontScheme name="2_Civic">
      <a:majorFont>
        <a:latin typeface="Georgia"/>
        <a:ea typeface=""/>
        <a:cs typeface=""/>
      </a:majorFont>
      <a:minorFont>
        <a:latin typeface="Georgi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prstShdw prst="shdw13" dist="53882" dir="13500000">
            <a:schemeClr val="bg2">
              <a:alpha val="50000"/>
            </a:schemeClr>
          </a:prstShdw>
        </a:effectLst>
      </a:spPr>
      <a:bodyPr vert="horz" wrap="square" lIns="91440" tIns="45720" rIns="91440" bIns="45720" numCol="1" anchor="t" anchorCtr="0" compatLnSpc="1">
        <a:prstTxWarp prst="textNoShape">
          <a:avLst/>
        </a:prstTxWarp>
        <a:spAutoFit/>
      </a:bodyPr>
      <a:lstStyle>
        <a:defPPr marL="457200" marR="0" indent="-457200" algn="l" defTabSz="914400" rtl="0" eaLnBrk="0" fontAlgn="base" latinLnBrk="0" hangingPunct="0">
          <a:lnSpc>
            <a:spcPct val="100000"/>
          </a:lnSpc>
          <a:spcBef>
            <a:spcPct val="0"/>
          </a:spcBef>
          <a:spcAft>
            <a:spcPct val="0"/>
          </a:spcAft>
          <a:buClrTx/>
          <a:buSzTx/>
          <a:buFontTx/>
          <a:buNone/>
          <a:tabLst>
            <a:tab pos="457200" algn="l"/>
          </a:tabLst>
          <a:defRPr kumimoji="0" lang="en-US" sz="1800" b="0" i="0" u="none" strike="noStrike" cap="none" normalizeH="0" baseline="0" smtClean="0">
            <a:ln>
              <a:noFill/>
            </a:ln>
            <a:solidFill>
              <a:srgbClr val="0000FF"/>
            </a:solidFill>
            <a:effectLst/>
            <a:latin typeface="Arial" pitchFamily="34" charset="0"/>
            <a:cs typeface="Times New Roman" pitchFamily="18" charset="0"/>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prstShdw prst="shdw13" dist="53882" dir="13500000">
            <a:schemeClr val="bg2">
              <a:alpha val="50000"/>
            </a:schemeClr>
          </a:prstShdw>
        </a:effectLst>
      </a:spPr>
      <a:bodyPr vert="horz" wrap="square" lIns="91440" tIns="45720" rIns="91440" bIns="45720" numCol="1" anchor="t" anchorCtr="0" compatLnSpc="1">
        <a:prstTxWarp prst="textNoShape">
          <a:avLst/>
        </a:prstTxWarp>
        <a:spAutoFit/>
      </a:bodyPr>
      <a:lstStyle>
        <a:defPPr marL="457200" marR="0" indent="-457200" algn="l" defTabSz="914400" rtl="0" eaLnBrk="0" fontAlgn="base" latinLnBrk="0" hangingPunct="0">
          <a:lnSpc>
            <a:spcPct val="100000"/>
          </a:lnSpc>
          <a:spcBef>
            <a:spcPct val="0"/>
          </a:spcBef>
          <a:spcAft>
            <a:spcPct val="0"/>
          </a:spcAft>
          <a:buClrTx/>
          <a:buSzTx/>
          <a:buFontTx/>
          <a:buNone/>
          <a:tabLst>
            <a:tab pos="457200" algn="l"/>
          </a:tabLst>
          <a:defRPr kumimoji="0" lang="en-US" sz="1800" b="0" i="0" u="none" strike="noStrike" cap="none" normalizeH="0" baseline="0" smtClean="0">
            <a:ln>
              <a:noFill/>
            </a:ln>
            <a:solidFill>
              <a:srgbClr val="0000FF"/>
            </a:solidFill>
            <a:effectLst/>
            <a:latin typeface="Arial" pitchFamily="34" charset="0"/>
            <a:cs typeface="Times New Roman" pitchFamily="18" charset="0"/>
          </a:defRPr>
        </a:defPPr>
      </a:lstStyle>
    </a:lnDef>
  </a:objectDefaults>
  <a:extraClrSchemeLst>
    <a:extraClrScheme>
      <a:clrScheme name="2_Civic 1">
        <a:dk1>
          <a:srgbClr val="000000"/>
        </a:dk1>
        <a:lt1>
          <a:srgbClr val="FFFFFF"/>
        </a:lt1>
        <a:dk2>
          <a:srgbClr val="646B86"/>
        </a:dk2>
        <a:lt2>
          <a:srgbClr val="C5D1D7"/>
        </a:lt2>
        <a:accent1>
          <a:srgbClr val="D16349"/>
        </a:accent1>
        <a:accent2>
          <a:srgbClr val="CCB400"/>
        </a:accent2>
        <a:accent3>
          <a:srgbClr val="FFFFFF"/>
        </a:accent3>
        <a:accent4>
          <a:srgbClr val="000000"/>
        </a:accent4>
        <a:accent5>
          <a:srgbClr val="E5B7B1"/>
        </a:accent5>
        <a:accent6>
          <a:srgbClr val="B9A300"/>
        </a:accent6>
        <a:hlink>
          <a:srgbClr val="FD8C2F"/>
        </a:hlink>
        <a:folHlink>
          <a:srgbClr val="D5AD3B"/>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ivic">
  <a:themeElements>
    <a:clrScheme name="Civic 1">
      <a:dk1>
        <a:srgbClr val="000000"/>
      </a:dk1>
      <a:lt1>
        <a:srgbClr val="FFFFFF"/>
      </a:lt1>
      <a:dk2>
        <a:srgbClr val="646B86"/>
      </a:dk2>
      <a:lt2>
        <a:srgbClr val="C5D1D7"/>
      </a:lt2>
      <a:accent1>
        <a:srgbClr val="D16349"/>
      </a:accent1>
      <a:accent2>
        <a:srgbClr val="CCB400"/>
      </a:accent2>
      <a:accent3>
        <a:srgbClr val="FFFFFF"/>
      </a:accent3>
      <a:accent4>
        <a:srgbClr val="000000"/>
      </a:accent4>
      <a:accent5>
        <a:srgbClr val="E5B7B1"/>
      </a:accent5>
      <a:accent6>
        <a:srgbClr val="B9A300"/>
      </a:accent6>
      <a:hlink>
        <a:srgbClr val="FD8C2F"/>
      </a:hlink>
      <a:folHlink>
        <a:srgbClr val="D5AD3B"/>
      </a:folHlink>
    </a:clrScheme>
    <a:fontScheme name="Civic">
      <a:majorFont>
        <a:latin typeface="Georgia"/>
        <a:ea typeface=""/>
        <a:cs typeface=""/>
      </a:majorFont>
      <a:minorFont>
        <a:latin typeface="Georgi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prstShdw prst="shdw13" dist="53882" dir="13500000">
            <a:schemeClr val="bg2">
              <a:alpha val="50000"/>
            </a:schemeClr>
          </a:prstShdw>
        </a:effectLst>
      </a:spPr>
      <a:bodyPr vert="horz" wrap="square" lIns="91440" tIns="45720" rIns="91440" bIns="45720" numCol="1" anchor="t" anchorCtr="0" compatLnSpc="1">
        <a:prstTxWarp prst="textNoShape">
          <a:avLst/>
        </a:prstTxWarp>
        <a:spAutoFit/>
      </a:bodyPr>
      <a:lstStyle>
        <a:defPPr marL="457200" marR="0" indent="-457200" algn="l" defTabSz="914400" rtl="0" eaLnBrk="0" fontAlgn="base" latinLnBrk="0" hangingPunct="0">
          <a:lnSpc>
            <a:spcPct val="100000"/>
          </a:lnSpc>
          <a:spcBef>
            <a:spcPct val="0"/>
          </a:spcBef>
          <a:spcAft>
            <a:spcPct val="0"/>
          </a:spcAft>
          <a:buClrTx/>
          <a:buSzTx/>
          <a:buFontTx/>
          <a:buNone/>
          <a:tabLst>
            <a:tab pos="457200" algn="l"/>
          </a:tabLst>
          <a:defRPr kumimoji="0" lang="en-US" sz="1800" b="0" i="0" u="none" strike="noStrike" cap="none" normalizeH="0" baseline="0" smtClean="0">
            <a:ln>
              <a:noFill/>
            </a:ln>
            <a:solidFill>
              <a:srgbClr val="0000FF"/>
            </a:solidFill>
            <a:effectLst/>
            <a:latin typeface="Arial" pitchFamily="34" charset="0"/>
            <a:cs typeface="Times New Roman" pitchFamily="18" charset="0"/>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prstShdw prst="shdw13" dist="53882" dir="13500000">
            <a:schemeClr val="bg2">
              <a:alpha val="50000"/>
            </a:schemeClr>
          </a:prstShdw>
        </a:effectLst>
      </a:spPr>
      <a:bodyPr vert="horz" wrap="square" lIns="91440" tIns="45720" rIns="91440" bIns="45720" numCol="1" anchor="t" anchorCtr="0" compatLnSpc="1">
        <a:prstTxWarp prst="textNoShape">
          <a:avLst/>
        </a:prstTxWarp>
        <a:spAutoFit/>
      </a:bodyPr>
      <a:lstStyle>
        <a:defPPr marL="457200" marR="0" indent="-457200" algn="l" defTabSz="914400" rtl="0" eaLnBrk="0" fontAlgn="base" latinLnBrk="0" hangingPunct="0">
          <a:lnSpc>
            <a:spcPct val="100000"/>
          </a:lnSpc>
          <a:spcBef>
            <a:spcPct val="0"/>
          </a:spcBef>
          <a:spcAft>
            <a:spcPct val="0"/>
          </a:spcAft>
          <a:buClrTx/>
          <a:buSzTx/>
          <a:buFontTx/>
          <a:buNone/>
          <a:tabLst>
            <a:tab pos="457200" algn="l"/>
          </a:tabLst>
          <a:defRPr kumimoji="0" lang="en-US" sz="1800" b="0" i="0" u="none" strike="noStrike" cap="none" normalizeH="0" baseline="0" smtClean="0">
            <a:ln>
              <a:noFill/>
            </a:ln>
            <a:solidFill>
              <a:srgbClr val="0000FF"/>
            </a:solidFill>
            <a:effectLst/>
            <a:latin typeface="Arial" pitchFamily="34" charset="0"/>
            <a:cs typeface="Times New Roman" pitchFamily="18" charset="0"/>
          </a:defRPr>
        </a:defPPr>
      </a:lstStyle>
    </a:lnDef>
  </a:objectDefaults>
  <a:extraClrSchemeLst>
    <a:extraClrScheme>
      <a:clrScheme name="Civic 1">
        <a:dk1>
          <a:srgbClr val="000000"/>
        </a:dk1>
        <a:lt1>
          <a:srgbClr val="FFFFFF"/>
        </a:lt1>
        <a:dk2>
          <a:srgbClr val="646B86"/>
        </a:dk2>
        <a:lt2>
          <a:srgbClr val="C5D1D7"/>
        </a:lt2>
        <a:accent1>
          <a:srgbClr val="D16349"/>
        </a:accent1>
        <a:accent2>
          <a:srgbClr val="CCB400"/>
        </a:accent2>
        <a:accent3>
          <a:srgbClr val="FFFFFF"/>
        </a:accent3>
        <a:accent4>
          <a:srgbClr val="000000"/>
        </a:accent4>
        <a:accent5>
          <a:srgbClr val="E5B7B1"/>
        </a:accent5>
        <a:accent6>
          <a:srgbClr val="B9A300"/>
        </a:accent6>
        <a:hlink>
          <a:srgbClr val="FD8C2F"/>
        </a:hlink>
        <a:folHlink>
          <a:srgbClr val="D5AD3B"/>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Civic">
  <a:themeElements>
    <a:clrScheme name="1_Civic 1">
      <a:dk1>
        <a:srgbClr val="000000"/>
      </a:dk1>
      <a:lt1>
        <a:srgbClr val="FFFFFF"/>
      </a:lt1>
      <a:dk2>
        <a:srgbClr val="646B86"/>
      </a:dk2>
      <a:lt2>
        <a:srgbClr val="C5D1D7"/>
      </a:lt2>
      <a:accent1>
        <a:srgbClr val="D16349"/>
      </a:accent1>
      <a:accent2>
        <a:srgbClr val="CCB400"/>
      </a:accent2>
      <a:accent3>
        <a:srgbClr val="FFFFFF"/>
      </a:accent3>
      <a:accent4>
        <a:srgbClr val="000000"/>
      </a:accent4>
      <a:accent5>
        <a:srgbClr val="E5B7B1"/>
      </a:accent5>
      <a:accent6>
        <a:srgbClr val="B9A300"/>
      </a:accent6>
      <a:hlink>
        <a:srgbClr val="FD8C2F"/>
      </a:hlink>
      <a:folHlink>
        <a:srgbClr val="D5AD3B"/>
      </a:folHlink>
    </a:clrScheme>
    <a:fontScheme name="1_Civic">
      <a:majorFont>
        <a:latin typeface="Georgia"/>
        <a:ea typeface=""/>
        <a:cs typeface=""/>
      </a:majorFont>
      <a:minorFont>
        <a:latin typeface="Georgi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prstShdw prst="shdw13" dist="53882" dir="13500000">
            <a:schemeClr val="bg2">
              <a:alpha val="50000"/>
            </a:schemeClr>
          </a:prstShdw>
        </a:effectLst>
      </a:spPr>
      <a:bodyPr vert="horz" wrap="square" lIns="91440" tIns="45720" rIns="91440" bIns="45720" numCol="1" anchor="t" anchorCtr="0" compatLnSpc="1">
        <a:prstTxWarp prst="textNoShape">
          <a:avLst/>
        </a:prstTxWarp>
        <a:spAutoFit/>
      </a:bodyPr>
      <a:lstStyle>
        <a:defPPr marL="457200" marR="0" indent="-457200" algn="l" defTabSz="914400" rtl="0" eaLnBrk="0" fontAlgn="base" latinLnBrk="0" hangingPunct="0">
          <a:lnSpc>
            <a:spcPct val="100000"/>
          </a:lnSpc>
          <a:spcBef>
            <a:spcPct val="0"/>
          </a:spcBef>
          <a:spcAft>
            <a:spcPct val="0"/>
          </a:spcAft>
          <a:buClrTx/>
          <a:buSzTx/>
          <a:buFontTx/>
          <a:buNone/>
          <a:tabLst>
            <a:tab pos="457200" algn="l"/>
          </a:tabLst>
          <a:defRPr kumimoji="0" lang="en-US" sz="1800" b="0" i="0" u="none" strike="noStrike" cap="none" normalizeH="0" baseline="0" smtClean="0">
            <a:ln>
              <a:noFill/>
            </a:ln>
            <a:solidFill>
              <a:srgbClr val="0000FF"/>
            </a:solidFill>
            <a:effectLst/>
            <a:latin typeface="Arial" pitchFamily="34" charset="0"/>
            <a:cs typeface="Times New Roman" pitchFamily="18" charset="0"/>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prstShdw prst="shdw13" dist="53882" dir="13500000">
            <a:schemeClr val="bg2">
              <a:alpha val="50000"/>
            </a:schemeClr>
          </a:prstShdw>
        </a:effectLst>
      </a:spPr>
      <a:bodyPr vert="horz" wrap="square" lIns="91440" tIns="45720" rIns="91440" bIns="45720" numCol="1" anchor="t" anchorCtr="0" compatLnSpc="1">
        <a:prstTxWarp prst="textNoShape">
          <a:avLst/>
        </a:prstTxWarp>
        <a:spAutoFit/>
      </a:bodyPr>
      <a:lstStyle>
        <a:defPPr marL="457200" marR="0" indent="-457200" algn="l" defTabSz="914400" rtl="0" eaLnBrk="0" fontAlgn="base" latinLnBrk="0" hangingPunct="0">
          <a:lnSpc>
            <a:spcPct val="100000"/>
          </a:lnSpc>
          <a:spcBef>
            <a:spcPct val="0"/>
          </a:spcBef>
          <a:spcAft>
            <a:spcPct val="0"/>
          </a:spcAft>
          <a:buClrTx/>
          <a:buSzTx/>
          <a:buFontTx/>
          <a:buNone/>
          <a:tabLst>
            <a:tab pos="457200" algn="l"/>
          </a:tabLst>
          <a:defRPr kumimoji="0" lang="en-US" sz="1800" b="0" i="0" u="none" strike="noStrike" cap="none" normalizeH="0" baseline="0" smtClean="0">
            <a:ln>
              <a:noFill/>
            </a:ln>
            <a:solidFill>
              <a:srgbClr val="0000FF"/>
            </a:solidFill>
            <a:effectLst/>
            <a:latin typeface="Arial" pitchFamily="34" charset="0"/>
            <a:cs typeface="Times New Roman" pitchFamily="18" charset="0"/>
          </a:defRPr>
        </a:defPPr>
      </a:lstStyle>
    </a:lnDef>
  </a:objectDefaults>
  <a:extraClrSchemeLst>
    <a:extraClrScheme>
      <a:clrScheme name="1_Civic 1">
        <a:dk1>
          <a:srgbClr val="000000"/>
        </a:dk1>
        <a:lt1>
          <a:srgbClr val="FFFFFF"/>
        </a:lt1>
        <a:dk2>
          <a:srgbClr val="646B86"/>
        </a:dk2>
        <a:lt2>
          <a:srgbClr val="C5D1D7"/>
        </a:lt2>
        <a:accent1>
          <a:srgbClr val="D16349"/>
        </a:accent1>
        <a:accent2>
          <a:srgbClr val="CCB400"/>
        </a:accent2>
        <a:accent3>
          <a:srgbClr val="FFFFFF"/>
        </a:accent3>
        <a:accent4>
          <a:srgbClr val="000000"/>
        </a:accent4>
        <a:accent5>
          <a:srgbClr val="E5B7B1"/>
        </a:accent5>
        <a:accent6>
          <a:srgbClr val="B9A300"/>
        </a:accent6>
        <a:hlink>
          <a:srgbClr val="FD8C2F"/>
        </a:hlink>
        <a:folHlink>
          <a:srgbClr val="D5AD3B"/>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4_Civic">
  <a:themeElements>
    <a:clrScheme name="4_Civic 1">
      <a:dk1>
        <a:srgbClr val="000000"/>
      </a:dk1>
      <a:lt1>
        <a:srgbClr val="FFFFFF"/>
      </a:lt1>
      <a:dk2>
        <a:srgbClr val="646B86"/>
      </a:dk2>
      <a:lt2>
        <a:srgbClr val="C5D1D7"/>
      </a:lt2>
      <a:accent1>
        <a:srgbClr val="D16349"/>
      </a:accent1>
      <a:accent2>
        <a:srgbClr val="CCB400"/>
      </a:accent2>
      <a:accent3>
        <a:srgbClr val="FFFFFF"/>
      </a:accent3>
      <a:accent4>
        <a:srgbClr val="000000"/>
      </a:accent4>
      <a:accent5>
        <a:srgbClr val="E5B7B1"/>
      </a:accent5>
      <a:accent6>
        <a:srgbClr val="B9A300"/>
      </a:accent6>
      <a:hlink>
        <a:srgbClr val="FD8C2F"/>
      </a:hlink>
      <a:folHlink>
        <a:srgbClr val="D5AD3B"/>
      </a:folHlink>
    </a:clrScheme>
    <a:fontScheme name="4_Civic">
      <a:majorFont>
        <a:latin typeface="Georgia"/>
        <a:ea typeface=""/>
        <a:cs typeface=""/>
      </a:majorFont>
      <a:minorFont>
        <a:latin typeface="Georgi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prstShdw prst="shdw13" dist="53882" dir="13500000">
            <a:schemeClr val="bg2">
              <a:alpha val="50000"/>
            </a:schemeClr>
          </a:prstShdw>
        </a:effectLst>
      </a:spPr>
      <a:bodyPr vert="horz" wrap="square" lIns="91440" tIns="45720" rIns="91440" bIns="45720" numCol="1" anchor="t" anchorCtr="0" compatLnSpc="1">
        <a:prstTxWarp prst="textNoShape">
          <a:avLst/>
        </a:prstTxWarp>
        <a:spAutoFit/>
      </a:bodyPr>
      <a:lstStyle>
        <a:defPPr marL="457200" marR="0" indent="-457200" algn="l" defTabSz="914400" rtl="0" eaLnBrk="0" fontAlgn="base" latinLnBrk="0" hangingPunct="0">
          <a:lnSpc>
            <a:spcPct val="100000"/>
          </a:lnSpc>
          <a:spcBef>
            <a:spcPct val="0"/>
          </a:spcBef>
          <a:spcAft>
            <a:spcPct val="0"/>
          </a:spcAft>
          <a:buClrTx/>
          <a:buSzTx/>
          <a:buFontTx/>
          <a:buNone/>
          <a:tabLst>
            <a:tab pos="457200" algn="l"/>
          </a:tabLst>
          <a:defRPr kumimoji="0" lang="en-US" sz="1800" b="0" i="0" u="none" strike="noStrike" cap="none" normalizeH="0" baseline="0" smtClean="0">
            <a:ln>
              <a:noFill/>
            </a:ln>
            <a:solidFill>
              <a:srgbClr val="0000FF"/>
            </a:solidFill>
            <a:effectLst/>
            <a:latin typeface="Arial" pitchFamily="34" charset="0"/>
            <a:cs typeface="Times New Roman" pitchFamily="18" charset="0"/>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prstShdw prst="shdw13" dist="53882" dir="13500000">
            <a:schemeClr val="bg2">
              <a:alpha val="50000"/>
            </a:schemeClr>
          </a:prstShdw>
        </a:effectLst>
      </a:spPr>
      <a:bodyPr vert="horz" wrap="square" lIns="91440" tIns="45720" rIns="91440" bIns="45720" numCol="1" anchor="t" anchorCtr="0" compatLnSpc="1">
        <a:prstTxWarp prst="textNoShape">
          <a:avLst/>
        </a:prstTxWarp>
        <a:spAutoFit/>
      </a:bodyPr>
      <a:lstStyle>
        <a:defPPr marL="457200" marR="0" indent="-457200" algn="l" defTabSz="914400" rtl="0" eaLnBrk="0" fontAlgn="base" latinLnBrk="0" hangingPunct="0">
          <a:lnSpc>
            <a:spcPct val="100000"/>
          </a:lnSpc>
          <a:spcBef>
            <a:spcPct val="0"/>
          </a:spcBef>
          <a:spcAft>
            <a:spcPct val="0"/>
          </a:spcAft>
          <a:buClrTx/>
          <a:buSzTx/>
          <a:buFontTx/>
          <a:buNone/>
          <a:tabLst>
            <a:tab pos="457200" algn="l"/>
          </a:tabLst>
          <a:defRPr kumimoji="0" lang="en-US" sz="1800" b="0" i="0" u="none" strike="noStrike" cap="none" normalizeH="0" baseline="0" smtClean="0">
            <a:ln>
              <a:noFill/>
            </a:ln>
            <a:solidFill>
              <a:srgbClr val="0000FF"/>
            </a:solidFill>
            <a:effectLst/>
            <a:latin typeface="Arial" pitchFamily="34" charset="0"/>
            <a:cs typeface="Times New Roman" pitchFamily="18" charset="0"/>
          </a:defRPr>
        </a:defPPr>
      </a:lstStyle>
    </a:lnDef>
  </a:objectDefaults>
  <a:extraClrSchemeLst>
    <a:extraClrScheme>
      <a:clrScheme name="4_Civic 1">
        <a:dk1>
          <a:srgbClr val="000000"/>
        </a:dk1>
        <a:lt1>
          <a:srgbClr val="FFFFFF"/>
        </a:lt1>
        <a:dk2>
          <a:srgbClr val="646B86"/>
        </a:dk2>
        <a:lt2>
          <a:srgbClr val="C5D1D7"/>
        </a:lt2>
        <a:accent1>
          <a:srgbClr val="D16349"/>
        </a:accent1>
        <a:accent2>
          <a:srgbClr val="CCB400"/>
        </a:accent2>
        <a:accent3>
          <a:srgbClr val="FFFFFF"/>
        </a:accent3>
        <a:accent4>
          <a:srgbClr val="000000"/>
        </a:accent4>
        <a:accent5>
          <a:srgbClr val="E5B7B1"/>
        </a:accent5>
        <a:accent6>
          <a:srgbClr val="B9A300"/>
        </a:accent6>
        <a:hlink>
          <a:srgbClr val="FD8C2F"/>
        </a:hlink>
        <a:folHlink>
          <a:srgbClr val="D5AD3B"/>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6_Civic">
  <a:themeElements>
    <a:clrScheme name="6_Civic 1">
      <a:dk1>
        <a:srgbClr val="000000"/>
      </a:dk1>
      <a:lt1>
        <a:srgbClr val="FFFFFF"/>
      </a:lt1>
      <a:dk2>
        <a:srgbClr val="646B86"/>
      </a:dk2>
      <a:lt2>
        <a:srgbClr val="C5D1D7"/>
      </a:lt2>
      <a:accent1>
        <a:srgbClr val="D16349"/>
      </a:accent1>
      <a:accent2>
        <a:srgbClr val="CCB400"/>
      </a:accent2>
      <a:accent3>
        <a:srgbClr val="FFFFFF"/>
      </a:accent3>
      <a:accent4>
        <a:srgbClr val="000000"/>
      </a:accent4>
      <a:accent5>
        <a:srgbClr val="E5B7B1"/>
      </a:accent5>
      <a:accent6>
        <a:srgbClr val="B9A300"/>
      </a:accent6>
      <a:hlink>
        <a:srgbClr val="FD8C2F"/>
      </a:hlink>
      <a:folHlink>
        <a:srgbClr val="D5AD3B"/>
      </a:folHlink>
    </a:clrScheme>
    <a:fontScheme name="6_Civic">
      <a:majorFont>
        <a:latin typeface="Georgia"/>
        <a:ea typeface=""/>
        <a:cs typeface=""/>
      </a:majorFont>
      <a:minorFont>
        <a:latin typeface="Georgi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prstShdw prst="shdw13" dist="53882" dir="13500000">
            <a:schemeClr val="bg2">
              <a:alpha val="50000"/>
            </a:schemeClr>
          </a:prstShdw>
        </a:effectLst>
      </a:spPr>
      <a:bodyPr vert="horz" wrap="square" lIns="91440" tIns="45720" rIns="91440" bIns="45720" numCol="1" anchor="t" anchorCtr="0" compatLnSpc="1">
        <a:prstTxWarp prst="textNoShape">
          <a:avLst/>
        </a:prstTxWarp>
        <a:spAutoFit/>
      </a:bodyPr>
      <a:lstStyle>
        <a:defPPr marL="457200" marR="0" indent="-457200" algn="l" defTabSz="914400" rtl="0" eaLnBrk="0" fontAlgn="base" latinLnBrk="0" hangingPunct="0">
          <a:lnSpc>
            <a:spcPct val="100000"/>
          </a:lnSpc>
          <a:spcBef>
            <a:spcPct val="0"/>
          </a:spcBef>
          <a:spcAft>
            <a:spcPct val="0"/>
          </a:spcAft>
          <a:buClrTx/>
          <a:buSzTx/>
          <a:buFontTx/>
          <a:buNone/>
          <a:tabLst>
            <a:tab pos="457200" algn="l"/>
          </a:tabLst>
          <a:defRPr kumimoji="0" lang="en-US" sz="1800" b="0" i="0" u="none" strike="noStrike" cap="none" normalizeH="0" baseline="0" smtClean="0">
            <a:ln>
              <a:noFill/>
            </a:ln>
            <a:solidFill>
              <a:srgbClr val="0000FF"/>
            </a:solidFill>
            <a:effectLst/>
            <a:latin typeface="Arial" pitchFamily="34" charset="0"/>
            <a:cs typeface="Times New Roman" pitchFamily="18" charset="0"/>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prstShdw prst="shdw13" dist="53882" dir="13500000">
            <a:schemeClr val="bg2">
              <a:alpha val="50000"/>
            </a:schemeClr>
          </a:prstShdw>
        </a:effectLst>
      </a:spPr>
      <a:bodyPr vert="horz" wrap="square" lIns="91440" tIns="45720" rIns="91440" bIns="45720" numCol="1" anchor="t" anchorCtr="0" compatLnSpc="1">
        <a:prstTxWarp prst="textNoShape">
          <a:avLst/>
        </a:prstTxWarp>
        <a:spAutoFit/>
      </a:bodyPr>
      <a:lstStyle>
        <a:defPPr marL="457200" marR="0" indent="-457200" algn="l" defTabSz="914400" rtl="0" eaLnBrk="0" fontAlgn="base" latinLnBrk="0" hangingPunct="0">
          <a:lnSpc>
            <a:spcPct val="100000"/>
          </a:lnSpc>
          <a:spcBef>
            <a:spcPct val="0"/>
          </a:spcBef>
          <a:spcAft>
            <a:spcPct val="0"/>
          </a:spcAft>
          <a:buClrTx/>
          <a:buSzTx/>
          <a:buFontTx/>
          <a:buNone/>
          <a:tabLst>
            <a:tab pos="457200" algn="l"/>
          </a:tabLst>
          <a:defRPr kumimoji="0" lang="en-US" sz="1800" b="0" i="0" u="none" strike="noStrike" cap="none" normalizeH="0" baseline="0" smtClean="0">
            <a:ln>
              <a:noFill/>
            </a:ln>
            <a:solidFill>
              <a:srgbClr val="0000FF"/>
            </a:solidFill>
            <a:effectLst/>
            <a:latin typeface="Arial" pitchFamily="34" charset="0"/>
            <a:cs typeface="Times New Roman" pitchFamily="18" charset="0"/>
          </a:defRPr>
        </a:defPPr>
      </a:lstStyle>
    </a:lnDef>
  </a:objectDefaults>
  <a:extraClrSchemeLst>
    <a:extraClrScheme>
      <a:clrScheme name="6_Civic 1">
        <a:dk1>
          <a:srgbClr val="000000"/>
        </a:dk1>
        <a:lt1>
          <a:srgbClr val="FFFFFF"/>
        </a:lt1>
        <a:dk2>
          <a:srgbClr val="646B86"/>
        </a:dk2>
        <a:lt2>
          <a:srgbClr val="C5D1D7"/>
        </a:lt2>
        <a:accent1>
          <a:srgbClr val="D16349"/>
        </a:accent1>
        <a:accent2>
          <a:srgbClr val="CCB400"/>
        </a:accent2>
        <a:accent3>
          <a:srgbClr val="FFFFFF"/>
        </a:accent3>
        <a:accent4>
          <a:srgbClr val="000000"/>
        </a:accent4>
        <a:accent5>
          <a:srgbClr val="E5B7B1"/>
        </a:accent5>
        <a:accent6>
          <a:srgbClr val="B9A300"/>
        </a:accent6>
        <a:hlink>
          <a:srgbClr val="FD8C2F"/>
        </a:hlink>
        <a:folHlink>
          <a:srgbClr val="D5AD3B"/>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7_Civic">
  <a:themeElements>
    <a:clrScheme name="7_Civic 1">
      <a:dk1>
        <a:srgbClr val="000000"/>
      </a:dk1>
      <a:lt1>
        <a:srgbClr val="FFFFFF"/>
      </a:lt1>
      <a:dk2>
        <a:srgbClr val="646B86"/>
      </a:dk2>
      <a:lt2>
        <a:srgbClr val="C5D1D7"/>
      </a:lt2>
      <a:accent1>
        <a:srgbClr val="D16349"/>
      </a:accent1>
      <a:accent2>
        <a:srgbClr val="CCB400"/>
      </a:accent2>
      <a:accent3>
        <a:srgbClr val="FFFFFF"/>
      </a:accent3>
      <a:accent4>
        <a:srgbClr val="000000"/>
      </a:accent4>
      <a:accent5>
        <a:srgbClr val="E5B7B1"/>
      </a:accent5>
      <a:accent6>
        <a:srgbClr val="B9A300"/>
      </a:accent6>
      <a:hlink>
        <a:srgbClr val="FD8C2F"/>
      </a:hlink>
      <a:folHlink>
        <a:srgbClr val="D5AD3B"/>
      </a:folHlink>
    </a:clrScheme>
    <a:fontScheme name="7_Civic">
      <a:majorFont>
        <a:latin typeface="Georgia"/>
        <a:ea typeface=""/>
        <a:cs typeface=""/>
      </a:majorFont>
      <a:minorFont>
        <a:latin typeface="Georgi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prstShdw prst="shdw13" dist="53882" dir="13500000">
            <a:schemeClr val="bg2">
              <a:alpha val="50000"/>
            </a:schemeClr>
          </a:prstShdw>
        </a:effectLst>
      </a:spPr>
      <a:bodyPr vert="horz" wrap="square" lIns="91440" tIns="45720" rIns="91440" bIns="45720" numCol="1" anchor="t" anchorCtr="0" compatLnSpc="1">
        <a:prstTxWarp prst="textNoShape">
          <a:avLst/>
        </a:prstTxWarp>
        <a:spAutoFit/>
      </a:bodyPr>
      <a:lstStyle>
        <a:defPPr marL="457200" marR="0" indent="-457200" algn="l" defTabSz="914400" rtl="0" eaLnBrk="0" fontAlgn="base" latinLnBrk="0" hangingPunct="0">
          <a:lnSpc>
            <a:spcPct val="100000"/>
          </a:lnSpc>
          <a:spcBef>
            <a:spcPct val="0"/>
          </a:spcBef>
          <a:spcAft>
            <a:spcPct val="0"/>
          </a:spcAft>
          <a:buClrTx/>
          <a:buSzTx/>
          <a:buFontTx/>
          <a:buNone/>
          <a:tabLst>
            <a:tab pos="457200" algn="l"/>
          </a:tabLst>
          <a:defRPr kumimoji="0" lang="en-US" sz="1800" b="0" i="0" u="none" strike="noStrike" cap="none" normalizeH="0" baseline="0" smtClean="0">
            <a:ln>
              <a:noFill/>
            </a:ln>
            <a:solidFill>
              <a:srgbClr val="0000FF"/>
            </a:solidFill>
            <a:effectLst/>
            <a:latin typeface="Arial" pitchFamily="34" charset="0"/>
            <a:cs typeface="Times New Roman" pitchFamily="18" charset="0"/>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prstShdw prst="shdw13" dist="53882" dir="13500000">
            <a:schemeClr val="bg2">
              <a:alpha val="50000"/>
            </a:schemeClr>
          </a:prstShdw>
        </a:effectLst>
      </a:spPr>
      <a:bodyPr vert="horz" wrap="square" lIns="91440" tIns="45720" rIns="91440" bIns="45720" numCol="1" anchor="t" anchorCtr="0" compatLnSpc="1">
        <a:prstTxWarp prst="textNoShape">
          <a:avLst/>
        </a:prstTxWarp>
        <a:spAutoFit/>
      </a:bodyPr>
      <a:lstStyle>
        <a:defPPr marL="457200" marR="0" indent="-457200" algn="l" defTabSz="914400" rtl="0" eaLnBrk="0" fontAlgn="base" latinLnBrk="0" hangingPunct="0">
          <a:lnSpc>
            <a:spcPct val="100000"/>
          </a:lnSpc>
          <a:spcBef>
            <a:spcPct val="0"/>
          </a:spcBef>
          <a:spcAft>
            <a:spcPct val="0"/>
          </a:spcAft>
          <a:buClrTx/>
          <a:buSzTx/>
          <a:buFontTx/>
          <a:buNone/>
          <a:tabLst>
            <a:tab pos="457200" algn="l"/>
          </a:tabLst>
          <a:defRPr kumimoji="0" lang="en-US" sz="1800" b="0" i="0" u="none" strike="noStrike" cap="none" normalizeH="0" baseline="0" smtClean="0">
            <a:ln>
              <a:noFill/>
            </a:ln>
            <a:solidFill>
              <a:srgbClr val="0000FF"/>
            </a:solidFill>
            <a:effectLst/>
            <a:latin typeface="Arial" pitchFamily="34" charset="0"/>
            <a:cs typeface="Times New Roman" pitchFamily="18" charset="0"/>
          </a:defRPr>
        </a:defPPr>
      </a:lstStyle>
    </a:lnDef>
  </a:objectDefaults>
  <a:extraClrSchemeLst>
    <a:extraClrScheme>
      <a:clrScheme name="7_Civic 1">
        <a:dk1>
          <a:srgbClr val="000000"/>
        </a:dk1>
        <a:lt1>
          <a:srgbClr val="FFFFFF"/>
        </a:lt1>
        <a:dk2>
          <a:srgbClr val="646B86"/>
        </a:dk2>
        <a:lt2>
          <a:srgbClr val="C5D1D7"/>
        </a:lt2>
        <a:accent1>
          <a:srgbClr val="D16349"/>
        </a:accent1>
        <a:accent2>
          <a:srgbClr val="CCB400"/>
        </a:accent2>
        <a:accent3>
          <a:srgbClr val="FFFFFF"/>
        </a:accent3>
        <a:accent4>
          <a:srgbClr val="000000"/>
        </a:accent4>
        <a:accent5>
          <a:srgbClr val="E5B7B1"/>
        </a:accent5>
        <a:accent6>
          <a:srgbClr val="B9A300"/>
        </a:accent6>
        <a:hlink>
          <a:srgbClr val="FD8C2F"/>
        </a:hlink>
        <a:folHlink>
          <a:srgbClr val="D5AD3B"/>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0000"/>
                <a:satMod val="155000"/>
              </a:schemeClr>
            </a:gs>
            <a:gs pos="65000">
              <a:schemeClr val="phClr">
                <a:shade val="85000"/>
                <a:satMod val="155000"/>
              </a:schemeClr>
            </a:gs>
            <a:gs pos="100000">
              <a:schemeClr val="phClr">
                <a:shade val="95000"/>
                <a:satMod val="155000"/>
              </a:schemeClr>
            </a:gs>
          </a:gsLst>
          <a:lin ang="16200000" scaled="0"/>
        </a:gradFill>
      </a:fillStyleLst>
      <a:lnStyleLst>
        <a:ln w="6350" cap="rnd" cmpd="sng" algn="ctr">
          <a:solidFill>
            <a:schemeClr val="phClr">
              <a:shade val="95000"/>
              <a:satMod val="105000"/>
            </a:scheme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50800" algn="tl" rotWithShape="0">
              <a:srgbClr val="000000">
                <a:alpha val="64000"/>
              </a:srgbClr>
            </a:outerShdw>
          </a:effectLst>
        </a:effectStyle>
        <a:effectStyle>
          <a:effectLst>
            <a:outerShdw blurRad="39000" dist="25400" dir="5400000">
              <a:srgbClr val="000000">
                <a:alpha val="35000"/>
              </a:srgbClr>
            </a:outerShdw>
          </a:effectLst>
        </a:effectStyle>
        <a:effectStyle>
          <a:effectLst>
            <a:outerShdw blurRad="39000" dist="25400" dir="5400000">
              <a:srgbClr val="000000">
                <a:alpha val="35000"/>
              </a:srgbClr>
            </a:outerShdw>
          </a:effectLst>
          <a:scene3d>
            <a:camera prst="orthographicFront" fov="0">
              <a:rot lat="0" lon="0" rev="0"/>
            </a:camera>
            <a:lightRig rig="threePt" dir="t">
              <a:rot lat="0" lon="0" rev="0"/>
            </a:lightRig>
          </a:scene3d>
          <a:sp3d prstMaterial="matte">
            <a:bevelT h="22225"/>
          </a:sp3d>
        </a:effectStyle>
      </a:effectStyleLst>
      <a:bgFillStyleLst>
        <a:solidFill>
          <a:schemeClr val="phClr"/>
        </a:solidFill>
        <a:gradFill rotWithShape="1">
          <a:gsLst>
            <a:gs pos="0">
              <a:schemeClr val="phClr">
                <a:shade val="50000"/>
                <a:satMod val="155000"/>
              </a:schemeClr>
            </a:gs>
            <a:gs pos="35000">
              <a:schemeClr val="phClr">
                <a:shade val="75000"/>
                <a:satMod val="155000"/>
              </a:schemeClr>
            </a:gs>
            <a:gs pos="100000">
              <a:schemeClr val="phClr">
                <a:tint val="80000"/>
                <a:satMod val="255000"/>
              </a:schemeClr>
            </a:gs>
          </a:gsLst>
          <a:lin ang="16200000" scaled="0"/>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ppt/theme/theme8.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0000"/>
                <a:satMod val="155000"/>
              </a:schemeClr>
            </a:gs>
            <a:gs pos="65000">
              <a:schemeClr val="phClr">
                <a:shade val="85000"/>
                <a:satMod val="155000"/>
              </a:schemeClr>
            </a:gs>
            <a:gs pos="100000">
              <a:schemeClr val="phClr">
                <a:shade val="95000"/>
                <a:satMod val="155000"/>
              </a:schemeClr>
            </a:gs>
          </a:gsLst>
          <a:lin ang="16200000" scaled="0"/>
        </a:gradFill>
      </a:fillStyleLst>
      <a:lnStyleLst>
        <a:ln w="6350" cap="rnd" cmpd="sng" algn="ctr">
          <a:solidFill>
            <a:schemeClr val="phClr">
              <a:shade val="95000"/>
              <a:satMod val="105000"/>
            </a:scheme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50800" algn="tl" rotWithShape="0">
              <a:srgbClr val="000000">
                <a:alpha val="64000"/>
              </a:srgbClr>
            </a:outerShdw>
          </a:effectLst>
        </a:effectStyle>
        <a:effectStyle>
          <a:effectLst>
            <a:outerShdw blurRad="39000" dist="25400" dir="5400000">
              <a:srgbClr val="000000">
                <a:alpha val="35000"/>
              </a:srgbClr>
            </a:outerShdw>
          </a:effectLst>
        </a:effectStyle>
        <a:effectStyle>
          <a:effectLst>
            <a:outerShdw blurRad="39000" dist="25400" dir="5400000">
              <a:srgbClr val="000000">
                <a:alpha val="35000"/>
              </a:srgbClr>
            </a:outerShdw>
          </a:effectLst>
          <a:scene3d>
            <a:camera prst="orthographicFront" fov="0">
              <a:rot lat="0" lon="0" rev="0"/>
            </a:camera>
            <a:lightRig rig="threePt" dir="t">
              <a:rot lat="0" lon="0" rev="0"/>
            </a:lightRig>
          </a:scene3d>
          <a:sp3d prstMaterial="matte">
            <a:bevelT h="22225"/>
          </a:sp3d>
        </a:effectStyle>
      </a:effectStyleLst>
      <a:bgFillStyleLst>
        <a:solidFill>
          <a:schemeClr val="phClr"/>
        </a:solidFill>
        <a:gradFill rotWithShape="1">
          <a:gsLst>
            <a:gs pos="0">
              <a:schemeClr val="phClr">
                <a:shade val="50000"/>
                <a:satMod val="155000"/>
              </a:schemeClr>
            </a:gs>
            <a:gs pos="35000">
              <a:schemeClr val="phClr">
                <a:shade val="75000"/>
                <a:satMod val="155000"/>
              </a:schemeClr>
            </a:gs>
            <a:gs pos="100000">
              <a:schemeClr val="phClr">
                <a:tint val="80000"/>
                <a:satMod val="255000"/>
              </a:schemeClr>
            </a:gs>
          </a:gsLst>
          <a:lin ang="16200000" scaled="0"/>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Proven Template v1.0 White background</Template>
  <TotalTime>33482</TotalTime>
  <Pages>70</Pages>
  <Words>4241</Words>
  <Application>Microsoft Office PowerPoint</Application>
  <PresentationFormat>On-screen Show (4:3)</PresentationFormat>
  <Paragraphs>988</Paragraphs>
  <Slides>73</Slides>
  <Notes>39</Notes>
  <HiddenSlides>3</HiddenSlides>
  <MMClips>0</MMClips>
  <ScaleCrop>false</ScaleCrop>
  <HeadingPairs>
    <vt:vector size="8" baseType="variant">
      <vt:variant>
        <vt:lpstr>Fonts Used</vt:lpstr>
      </vt:variant>
      <vt:variant>
        <vt:i4>8</vt:i4>
      </vt:variant>
      <vt:variant>
        <vt:lpstr>Theme</vt:lpstr>
      </vt:variant>
      <vt:variant>
        <vt:i4>6</vt:i4>
      </vt:variant>
      <vt:variant>
        <vt:lpstr>Embedded OLE Servers</vt:lpstr>
      </vt:variant>
      <vt:variant>
        <vt:i4>1</vt:i4>
      </vt:variant>
      <vt:variant>
        <vt:lpstr>Slide Titles</vt:lpstr>
      </vt:variant>
      <vt:variant>
        <vt:i4>73</vt:i4>
      </vt:variant>
    </vt:vector>
  </HeadingPairs>
  <TitlesOfParts>
    <vt:vector size="88" baseType="lpstr">
      <vt:lpstr>Arial</vt:lpstr>
      <vt:lpstr>Times New Roman</vt:lpstr>
      <vt:lpstr>Georgia</vt:lpstr>
      <vt:lpstr>Wingdings</vt:lpstr>
      <vt:lpstr>Wingdings 2</vt:lpstr>
      <vt:lpstr>Arial Narrow</vt:lpstr>
      <vt:lpstr>Zapf Dingbats</vt:lpstr>
      <vt:lpstr>Calibri</vt:lpstr>
      <vt:lpstr>2_Civic</vt:lpstr>
      <vt:lpstr>Civic</vt:lpstr>
      <vt:lpstr>1_Civic</vt:lpstr>
      <vt:lpstr>4_Civic</vt:lpstr>
      <vt:lpstr>6_Civic</vt:lpstr>
      <vt:lpstr>7_Civic</vt:lpstr>
      <vt:lpstr>Clip</vt:lpstr>
      <vt:lpstr>Slide 1</vt:lpstr>
      <vt:lpstr>Do you manage Program or Project?</vt:lpstr>
      <vt:lpstr>Strategy, Program  and Project Alignment</vt:lpstr>
      <vt:lpstr>Program Management Performance Domains</vt:lpstr>
      <vt:lpstr> </vt:lpstr>
      <vt:lpstr> </vt:lpstr>
      <vt:lpstr>Program Stakeholder Identification</vt:lpstr>
      <vt:lpstr>Stakeholder Analysis</vt:lpstr>
      <vt:lpstr>Develop Program Infrastructure</vt:lpstr>
      <vt:lpstr>Develop Program Infrastructure</vt:lpstr>
      <vt:lpstr>Benefit Management</vt:lpstr>
      <vt:lpstr>Slide 12</vt:lpstr>
      <vt:lpstr>PROGRAM GOVERNANCE</vt:lpstr>
      <vt:lpstr>Program Governance </vt:lpstr>
      <vt:lpstr>Program Governance Board -  Responsibilities </vt:lpstr>
      <vt:lpstr>Program Governance Board -  Responsibilities </vt:lpstr>
      <vt:lpstr>Develop Program Infrastructure</vt:lpstr>
      <vt:lpstr>Slide 18</vt:lpstr>
      <vt:lpstr> </vt:lpstr>
      <vt:lpstr>Slide 20</vt:lpstr>
      <vt:lpstr>Slide 21</vt:lpstr>
      <vt:lpstr>Slide 22</vt:lpstr>
      <vt:lpstr>PMP Examination Questions breakup </vt:lpstr>
      <vt:lpstr>Product / Service delivery dimension</vt:lpstr>
      <vt:lpstr>Project Management Dimension</vt:lpstr>
      <vt:lpstr>Interactions – Project Management Vs  Product Oriented processes</vt:lpstr>
      <vt:lpstr>Project Management - Knowledge Areas</vt:lpstr>
      <vt:lpstr>Slide 28</vt:lpstr>
      <vt:lpstr>Project Management – An art or Science</vt:lpstr>
      <vt:lpstr>Project Planning –  An integrated and iterative process</vt:lpstr>
      <vt:lpstr>Developing scope in three steps</vt:lpstr>
      <vt:lpstr>Create WBS – Exercise 3</vt:lpstr>
      <vt:lpstr>Slide 33</vt:lpstr>
      <vt:lpstr>Responsibility Assignment Matrix</vt:lpstr>
      <vt:lpstr>Project Time Management</vt:lpstr>
      <vt:lpstr>Scheduling Overview</vt:lpstr>
      <vt:lpstr>Scheduling </vt:lpstr>
      <vt:lpstr>Schedule Development</vt:lpstr>
      <vt:lpstr>Sequencing through PDM</vt:lpstr>
      <vt:lpstr>Slide 40</vt:lpstr>
      <vt:lpstr>Project Cost Management</vt:lpstr>
      <vt:lpstr>Slide 42</vt:lpstr>
      <vt:lpstr>Slide 43</vt:lpstr>
      <vt:lpstr>seenivasan@proventuresindia.com</vt:lpstr>
      <vt:lpstr>Plan Quality</vt:lpstr>
      <vt:lpstr>Project HR Management </vt:lpstr>
      <vt:lpstr>Stages of Team Development</vt:lpstr>
      <vt:lpstr>Slide 48</vt:lpstr>
      <vt:lpstr>Slide 49</vt:lpstr>
      <vt:lpstr>Slide 50</vt:lpstr>
      <vt:lpstr>.</vt:lpstr>
      <vt:lpstr>Slide 52</vt:lpstr>
      <vt:lpstr>Risk Management </vt:lpstr>
      <vt:lpstr>Respond to Risk ( do not react ! )</vt:lpstr>
      <vt:lpstr>Execution Processes</vt:lpstr>
      <vt:lpstr>Monitoring and Control Processes</vt:lpstr>
      <vt:lpstr>Earned Value Management</vt:lpstr>
      <vt:lpstr>   Five Basic Elements of EVM</vt:lpstr>
      <vt:lpstr>Let us examine with a  simple contract</vt:lpstr>
      <vt:lpstr>   Planned Value PV (Per unit of time) </vt:lpstr>
      <vt:lpstr>Slide 61</vt:lpstr>
      <vt:lpstr>Let us review the Project Status  at the end of 6 months.</vt:lpstr>
      <vt:lpstr>Earned Value - EV</vt:lpstr>
      <vt:lpstr>Schedule Variance</vt:lpstr>
      <vt:lpstr>    Actual Cost – AC</vt:lpstr>
      <vt:lpstr>   Cost Variance</vt:lpstr>
      <vt:lpstr>Project progress monitoring chart</vt:lpstr>
      <vt:lpstr>Performance Indices</vt:lpstr>
      <vt:lpstr>Project  Status in Percentage</vt:lpstr>
      <vt:lpstr>Forecasting</vt:lpstr>
      <vt:lpstr>Methods to estimate- ETC</vt:lpstr>
      <vt:lpstr>Code of Ethics and Professional Responsibility</vt:lpstr>
      <vt:lpstr>Slide 73</vt:lpstr>
    </vt:vector>
  </TitlesOfParts>
  <Company>PROGRESSIVE VENTURES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PMBOK Workshop</dc:title>
  <dc:creator>P.SEENIVASAN</dc:creator>
  <cp:lastModifiedBy>Himanshu Verma</cp:lastModifiedBy>
  <cp:revision>1391</cp:revision>
  <cp:lastPrinted>2000-02-09T15:34:21Z</cp:lastPrinted>
  <dcterms:created xsi:type="dcterms:W3CDTF">2006-07-05T05:25:11Z</dcterms:created>
  <dcterms:modified xsi:type="dcterms:W3CDTF">2013-11-11T11:58:07Z</dcterms:modified>
</cp:coreProperties>
</file>